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63" r:id="rId2"/>
    <p:sldId id="265" r:id="rId3"/>
    <p:sldId id="258" r:id="rId4"/>
    <p:sldId id="260" r:id="rId5"/>
    <p:sldId id="261" r:id="rId6"/>
    <p:sldId id="262" r:id="rId7"/>
    <p:sldId id="266" r:id="rId8"/>
    <p:sldId id="267" r:id="rId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858E"/>
    <a:srgbClr val="5F6A77"/>
    <a:srgbClr val="6D6F7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2"/>
  </p:normalViewPr>
  <p:slideViewPr>
    <p:cSldViewPr snapToGrid="0" snapToObjects="1">
      <p:cViewPr>
        <p:scale>
          <a:sx n="87" d="100"/>
          <a:sy n="87" d="100"/>
        </p:scale>
        <p:origin x="2360" y="116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accent2"/>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C72E-854D-B98F-958B361C325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22F-3149-9BA2-61F478398D56}"/>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22F-3149-9BA2-61F478398D56}"/>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22F-3149-9BA2-61F478398D56}"/>
            </c:ext>
          </c:extLst>
        </c:ser>
        <c:dLbls>
          <c:showLegendKey val="0"/>
          <c:showVal val="0"/>
          <c:showCatName val="0"/>
          <c:showSerName val="0"/>
          <c:showPercent val="0"/>
          <c:showBubbleSize val="0"/>
        </c:dLbls>
        <c:gapWidth val="219"/>
        <c:overlap val="-27"/>
        <c:axId val="2140831023"/>
        <c:axId val="2140832703"/>
      </c:barChart>
      <c:catAx>
        <c:axId val="21408310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0832703"/>
        <c:crosses val="autoZero"/>
        <c:auto val="1"/>
        <c:lblAlgn val="ctr"/>
        <c:lblOffset val="100"/>
        <c:noMultiLvlLbl val="0"/>
      </c:catAx>
      <c:valAx>
        <c:axId val="21408327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08310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39AF3B-D51C-854B-9894-77A1F9A56A2B}" type="datetimeFigureOut">
              <a:rPr lang="en-US" smtClean="0"/>
              <a:t>9/6/18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4AD22A-B08D-2B49-9A9E-AFB5B12FFC70}" type="slidenum">
              <a:rPr lang="en-US" smtClean="0"/>
              <a:t>‹#›</a:t>
            </a:fld>
            <a:endParaRPr lang="en-US"/>
          </a:p>
        </p:txBody>
      </p:sp>
    </p:spTree>
    <p:extLst>
      <p:ext uri="{BB962C8B-B14F-4D97-AF65-F5344CB8AC3E}">
        <p14:creationId xmlns:p14="http://schemas.microsoft.com/office/powerpoint/2010/main" val="124522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shutterstock_309060374.jpg"/>
          <p:cNvPicPr>
            <a:picLocks noChangeAspect="1"/>
          </p:cNvPicPr>
          <p:nvPr userDrawn="1"/>
        </p:nvPicPr>
        <p:blipFill rotWithShape="1">
          <a:blip r:embed="rId2">
            <a:extLst>
              <a:ext uri="{28A0092B-C50C-407E-A947-70E740481C1C}">
                <a14:useLocalDpi xmlns:a14="http://schemas.microsoft.com/office/drawing/2010/main" val="0"/>
              </a:ext>
            </a:extLst>
          </a:blip>
          <a:srcRect t="666" b="14959"/>
          <a:stretch/>
        </p:blipFill>
        <p:spPr>
          <a:xfrm>
            <a:off x="-1435" y="0"/>
            <a:ext cx="9144001" cy="5143499"/>
          </a:xfrm>
          <a:prstGeom prst="rect">
            <a:avLst/>
          </a:prstGeom>
        </p:spPr>
      </p:pic>
      <p:pic>
        <p:nvPicPr>
          <p:cNvPr id="7" name="Picture 6"/>
          <p:cNvPicPr>
            <a:picLocks noChangeAspect="1"/>
          </p:cNvPicPr>
          <p:nvPr userDrawn="1"/>
        </p:nvPicPr>
        <p:blipFill>
          <a:blip r:embed="rId3">
            <a:alphaModFix amt="85000"/>
          </a:blip>
          <a:stretch>
            <a:fillRect/>
          </a:stretch>
        </p:blipFill>
        <p:spPr>
          <a:xfrm>
            <a:off x="0" y="2700338"/>
            <a:ext cx="9154325" cy="2463800"/>
          </a:xfrm>
          <a:prstGeom prst="rect">
            <a:avLst/>
          </a:prstGeom>
        </p:spPr>
      </p:pic>
      <p:pic>
        <p:nvPicPr>
          <p:cNvPr id="9" name="Picture 8"/>
          <p:cNvPicPr>
            <a:picLocks noChangeAspect="1"/>
          </p:cNvPicPr>
          <p:nvPr userDrawn="1"/>
        </p:nvPicPr>
        <p:blipFill>
          <a:blip r:embed="rId4"/>
          <a:stretch>
            <a:fillRect/>
          </a:stretch>
        </p:blipFill>
        <p:spPr>
          <a:xfrm>
            <a:off x="4244592" y="2984003"/>
            <a:ext cx="698500" cy="673100"/>
          </a:xfrm>
          <a:prstGeom prst="rect">
            <a:avLst/>
          </a:prstGeom>
        </p:spPr>
      </p:pic>
      <p:sp>
        <p:nvSpPr>
          <p:cNvPr id="2" name="Title 1"/>
          <p:cNvSpPr>
            <a:spLocks noGrp="1"/>
          </p:cNvSpPr>
          <p:nvPr>
            <p:ph type="ctrTitle"/>
          </p:nvPr>
        </p:nvSpPr>
        <p:spPr>
          <a:xfrm>
            <a:off x="685800" y="3594100"/>
            <a:ext cx="7772400" cy="1102519"/>
          </a:xfrm>
        </p:spPr>
        <p:txBody>
          <a:bodyPr>
            <a:normAutofit/>
          </a:bodyPr>
          <a:lstStyle>
            <a:lvl1pPr>
              <a:defRPr sz="4000">
                <a:solidFill>
                  <a:schemeClr val="bg1"/>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Tree>
    <p:extLst>
      <p:ext uri="{BB962C8B-B14F-4D97-AF65-F5344CB8AC3E}">
        <p14:creationId xmlns:p14="http://schemas.microsoft.com/office/powerpoint/2010/main" val="2331851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CD7835F0-8022-764C-9BBE-3CBEFC4FF38D}"/>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310130" y="382249"/>
            <a:ext cx="3376670" cy="857250"/>
          </a:xfrm>
        </p:spPr>
        <p:txBody>
          <a:bodyPr>
            <a:noAutofit/>
          </a:bodyPr>
          <a:lstStyle>
            <a:lvl1pPr>
              <a:defRPr sz="4000">
                <a:solidFill>
                  <a:schemeClr val="bg1">
                    <a:lumMod val="50000"/>
                  </a:schemeClr>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3" name="Content Placeholder 2"/>
          <p:cNvSpPr>
            <a:spLocks noGrp="1"/>
          </p:cNvSpPr>
          <p:nvPr>
            <p:ph idx="1"/>
          </p:nvPr>
        </p:nvSpPr>
        <p:spPr>
          <a:xfrm>
            <a:off x="5310130" y="1519908"/>
            <a:ext cx="3409718" cy="3063278"/>
          </a:xfrm>
        </p:spPr>
        <p:txBody>
          <a:bodyPr>
            <a:normAutofit/>
          </a:bodyPr>
          <a:lstStyle>
            <a:lvl1pPr>
              <a:defRPr sz="1600">
                <a:solidFill>
                  <a:schemeClr val="bg1">
                    <a:lumMod val="50000"/>
                  </a:schemeClr>
                </a:solidFill>
              </a:defRPr>
            </a:lvl1pPr>
            <a:lvl2pPr>
              <a:defRPr sz="1600">
                <a:solidFill>
                  <a:schemeClr val="bg1">
                    <a:lumMod val="50000"/>
                  </a:schemeClr>
                </a:solidFill>
              </a:defRPr>
            </a:lvl2pPr>
            <a:lvl3pPr>
              <a:defRPr sz="1600">
                <a:solidFill>
                  <a:schemeClr val="bg1">
                    <a:lumMod val="50000"/>
                  </a:schemeClr>
                </a:solidFill>
              </a:defRPr>
            </a:lvl3pPr>
            <a:lvl4pPr>
              <a:defRPr sz="1600">
                <a:solidFill>
                  <a:schemeClr val="bg1">
                    <a:lumMod val="50000"/>
                  </a:schemeClr>
                </a:solidFill>
              </a:defRPr>
            </a:lvl4pPr>
            <a:lvl5pPr>
              <a:defRPr sz="1600">
                <a:solidFill>
                  <a:schemeClr val="bg1">
                    <a:lumMod val="50000"/>
                  </a:schemeClr>
                </a:solidFill>
              </a:defRPr>
            </a:lvl5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a:p>
            <a:pPr lvl="1"/>
            <a:r>
              <a:rPr lang="th-TH" dirty="0" err="1"/>
              <a:t>Second</a:t>
            </a:r>
            <a:r>
              <a:rPr lang="th-TH" dirty="0"/>
              <a:t> </a:t>
            </a:r>
            <a:r>
              <a:rPr lang="th-TH" dirty="0" err="1"/>
              <a:t>level</a:t>
            </a:r>
            <a:endParaRPr lang="th-TH" dirty="0"/>
          </a:p>
          <a:p>
            <a:pPr lvl="2"/>
            <a:r>
              <a:rPr lang="th-TH" dirty="0"/>
              <a:t>Third </a:t>
            </a:r>
            <a:r>
              <a:rPr lang="th-TH" dirty="0" err="1"/>
              <a:t>level</a:t>
            </a:r>
            <a:endParaRPr lang="th-TH" dirty="0"/>
          </a:p>
          <a:p>
            <a:pPr lvl="3"/>
            <a:r>
              <a:rPr lang="th-TH" dirty="0" err="1"/>
              <a:t>Fourth</a:t>
            </a:r>
            <a:r>
              <a:rPr lang="th-TH" dirty="0"/>
              <a:t> </a:t>
            </a:r>
            <a:r>
              <a:rPr lang="th-TH" dirty="0" err="1"/>
              <a:t>level</a:t>
            </a:r>
            <a:endParaRPr lang="th-TH" dirty="0"/>
          </a:p>
          <a:p>
            <a:pPr lvl="4"/>
            <a:r>
              <a:rPr lang="th-TH" dirty="0"/>
              <a:t>Fifth </a:t>
            </a:r>
            <a:r>
              <a:rPr lang="th-TH" dirty="0" err="1"/>
              <a:t>level</a:t>
            </a:r>
            <a:endParaRPr lang="en-US" dirty="0"/>
          </a:p>
        </p:txBody>
      </p:sp>
      <p:sp>
        <p:nvSpPr>
          <p:cNvPr id="6" name="Slide Number Placeholder 5"/>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pic>
        <p:nvPicPr>
          <p:cNvPr id="7" name="Picture 6"/>
          <p:cNvPicPr>
            <a:picLocks noChangeAspect="1"/>
          </p:cNvPicPr>
          <p:nvPr userDrawn="1"/>
        </p:nvPicPr>
        <p:blipFill>
          <a:blip r:embed="rId2"/>
          <a:stretch>
            <a:fillRect/>
          </a:stretch>
        </p:blipFill>
        <p:spPr>
          <a:xfrm>
            <a:off x="8558234" y="4583186"/>
            <a:ext cx="444500" cy="431800"/>
          </a:xfrm>
          <a:prstGeom prst="rect">
            <a:avLst/>
          </a:prstGeom>
        </p:spPr>
      </p:pic>
    </p:spTree>
    <p:extLst>
      <p:ext uri="{BB962C8B-B14F-4D97-AF65-F5344CB8AC3E}">
        <p14:creationId xmlns:p14="http://schemas.microsoft.com/office/powerpoint/2010/main" val="4212835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2780963" y="1192365"/>
            <a:ext cx="3568700" cy="381000"/>
          </a:xfrm>
          <a:prstGeom prst="rect">
            <a:avLst/>
          </a:prstGeom>
        </p:spPr>
      </p:pic>
      <p:sp>
        <p:nvSpPr>
          <p:cNvPr id="7" name="Title 1"/>
          <p:cNvSpPr txBox="1">
            <a:spLocks/>
          </p:cNvSpPr>
          <p:nvPr userDrawn="1"/>
        </p:nvSpPr>
        <p:spPr>
          <a:xfrm>
            <a:off x="609600" y="314311"/>
            <a:ext cx="8229600"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lumMod val="50000"/>
                  </a:schemeClr>
                </a:solidFill>
                <a:latin typeface="+mj-lt"/>
                <a:ea typeface="+mj-ea"/>
                <a:cs typeface="+mj-cs"/>
              </a:defRPr>
            </a:lvl1pPr>
          </a:lstStyle>
          <a:p>
            <a:r>
              <a:rPr lang="en-US"/>
              <a:t>Click to edit Master title style</a:t>
            </a:r>
          </a:p>
        </p:txBody>
      </p:sp>
      <p:sp>
        <p:nvSpPr>
          <p:cNvPr id="2" name="Title 1"/>
          <p:cNvSpPr>
            <a:spLocks noGrp="1"/>
          </p:cNvSpPr>
          <p:nvPr>
            <p:ph type="title"/>
          </p:nvPr>
        </p:nvSpPr>
        <p:spPr>
          <a:xfrm>
            <a:off x="2657819" y="1090669"/>
            <a:ext cx="3762260" cy="592865"/>
          </a:xfrm>
        </p:spPr>
        <p:txBody>
          <a:bodyPr>
            <a:normAutofit/>
          </a:bodyPr>
          <a:lstStyle>
            <a:lvl1pPr>
              <a:defRPr sz="1800">
                <a:solidFill>
                  <a:schemeClr val="bg1">
                    <a:lumMod val="50000"/>
                  </a:schemeClr>
                </a:solidFill>
              </a:defRPr>
            </a:lvl1pPr>
          </a:lstStyle>
          <a:p>
            <a:r>
              <a:rPr lang="en-US" dirty="0"/>
              <a:t>Click to edit Master title style</a:t>
            </a:r>
          </a:p>
        </p:txBody>
      </p:sp>
      <p:pic>
        <p:nvPicPr>
          <p:cNvPr id="9" name="Picture 8"/>
          <p:cNvPicPr>
            <a:picLocks noChangeAspect="1"/>
          </p:cNvPicPr>
          <p:nvPr userDrawn="1"/>
        </p:nvPicPr>
        <p:blipFill>
          <a:blip r:embed="rId3"/>
          <a:stretch>
            <a:fillRect/>
          </a:stretch>
        </p:blipFill>
        <p:spPr>
          <a:xfrm>
            <a:off x="8558234" y="4583186"/>
            <a:ext cx="444500" cy="431800"/>
          </a:xfrm>
          <a:prstGeom prst="rect">
            <a:avLst/>
          </a:prstGeom>
        </p:spPr>
      </p:pic>
      <p:sp>
        <p:nvSpPr>
          <p:cNvPr id="10" name="Rounded Rectangle 9">
            <a:extLst>
              <a:ext uri="{FF2B5EF4-FFF2-40B4-BE49-F238E27FC236}">
                <a16:creationId xmlns:a16="http://schemas.microsoft.com/office/drawing/2014/main" id="{EB969E29-6BA4-F042-935A-9F6B129E9379}"/>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B27FF38D-64F8-5F4F-B6E4-2388147026B6}"/>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583727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2AB736D3-C50A-A34E-97B4-C034EF13A3E0}"/>
              </a:ext>
            </a:extLst>
          </p:cNvPr>
          <p:cNvSpPr>
            <a:spLocks noGrp="1"/>
          </p:cNvSpPr>
          <p:nvPr>
            <p:ph type="pic" idx="13"/>
          </p:nvPr>
        </p:nvSpPr>
        <p:spPr>
          <a:xfrm>
            <a:off x="568172" y="796413"/>
            <a:ext cx="4949294" cy="378677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pic>
        <p:nvPicPr>
          <p:cNvPr id="7" name="Picture 6"/>
          <p:cNvPicPr>
            <a:picLocks noChangeAspect="1"/>
          </p:cNvPicPr>
          <p:nvPr userDrawn="1"/>
        </p:nvPicPr>
        <p:blipFill>
          <a:blip r:embed="rId2"/>
          <a:stretch>
            <a:fillRect/>
          </a:stretch>
        </p:blipFill>
        <p:spPr>
          <a:xfrm>
            <a:off x="8558234" y="4583186"/>
            <a:ext cx="444500" cy="431800"/>
          </a:xfrm>
          <a:prstGeom prst="rect">
            <a:avLst/>
          </a:prstGeom>
        </p:spPr>
      </p:pic>
      <p:pic>
        <p:nvPicPr>
          <p:cNvPr id="8" name="Picture 7"/>
          <p:cNvPicPr>
            <a:picLocks noChangeAspect="1"/>
          </p:cNvPicPr>
          <p:nvPr userDrawn="1"/>
        </p:nvPicPr>
        <p:blipFill>
          <a:blip r:embed="rId3">
            <a:alphaModFix amt="85000"/>
          </a:blip>
          <a:stretch>
            <a:fillRect/>
          </a:stretch>
        </p:blipFill>
        <p:spPr>
          <a:xfrm>
            <a:off x="5178239" y="1831648"/>
            <a:ext cx="2895600" cy="2997200"/>
          </a:xfrm>
          <a:prstGeom prst="rect">
            <a:avLst/>
          </a:prstGeom>
        </p:spPr>
      </p:pic>
      <p:sp>
        <p:nvSpPr>
          <p:cNvPr id="10" name="Title 1"/>
          <p:cNvSpPr>
            <a:spLocks noGrp="1"/>
          </p:cNvSpPr>
          <p:nvPr>
            <p:ph type="title"/>
          </p:nvPr>
        </p:nvSpPr>
        <p:spPr>
          <a:xfrm>
            <a:off x="5594585" y="987167"/>
            <a:ext cx="2455237" cy="653836"/>
          </a:xfrm>
        </p:spPr>
        <p:txBody>
          <a:bodyPr>
            <a:noAutofit/>
          </a:bodyPr>
          <a:lstStyle>
            <a:lvl1pPr>
              <a:defRPr sz="4000">
                <a:solidFill>
                  <a:schemeClr val="bg1">
                    <a:lumMod val="50000"/>
                  </a:schemeClr>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11" name="Content Placeholder 2"/>
          <p:cNvSpPr>
            <a:spLocks noGrp="1"/>
          </p:cNvSpPr>
          <p:nvPr>
            <p:ph idx="1"/>
          </p:nvPr>
        </p:nvSpPr>
        <p:spPr>
          <a:xfrm>
            <a:off x="5172418" y="1977829"/>
            <a:ext cx="2824302" cy="2789434"/>
          </a:xfrm>
        </p:spPr>
        <p:txBody>
          <a:bodyPr>
            <a:normAutofit/>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bg1"/>
                </a:solidFill>
              </a:defRPr>
            </a:lvl4pPr>
            <a:lvl5pPr>
              <a:defRPr sz="1600">
                <a:solidFill>
                  <a:schemeClr val="bg1"/>
                </a:solidFill>
              </a:defRPr>
            </a:lvl5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a:p>
            <a:pPr lvl="1"/>
            <a:r>
              <a:rPr lang="th-TH" dirty="0" err="1"/>
              <a:t>Second</a:t>
            </a:r>
            <a:r>
              <a:rPr lang="th-TH" dirty="0"/>
              <a:t> </a:t>
            </a:r>
            <a:r>
              <a:rPr lang="th-TH" dirty="0" err="1"/>
              <a:t>level</a:t>
            </a:r>
            <a:endParaRPr lang="th-TH" dirty="0"/>
          </a:p>
          <a:p>
            <a:pPr lvl="2"/>
            <a:r>
              <a:rPr lang="th-TH" dirty="0"/>
              <a:t>Third </a:t>
            </a:r>
            <a:r>
              <a:rPr lang="th-TH" dirty="0" err="1"/>
              <a:t>level</a:t>
            </a:r>
            <a:endParaRPr lang="th-TH" dirty="0"/>
          </a:p>
          <a:p>
            <a:pPr lvl="3"/>
            <a:r>
              <a:rPr lang="th-TH" dirty="0" err="1"/>
              <a:t>Fourth</a:t>
            </a:r>
            <a:r>
              <a:rPr lang="th-TH" dirty="0"/>
              <a:t> </a:t>
            </a:r>
            <a:r>
              <a:rPr lang="th-TH" dirty="0" err="1"/>
              <a:t>level</a:t>
            </a:r>
            <a:endParaRPr lang="th-TH" dirty="0"/>
          </a:p>
          <a:p>
            <a:pPr lvl="4"/>
            <a:r>
              <a:rPr lang="th-TH" dirty="0"/>
              <a:t>Fifth </a:t>
            </a:r>
            <a:r>
              <a:rPr lang="th-TH" dirty="0" err="1"/>
              <a:t>level</a:t>
            </a:r>
            <a:endParaRPr lang="en-US" dirty="0"/>
          </a:p>
        </p:txBody>
      </p:sp>
      <p:sp>
        <p:nvSpPr>
          <p:cNvPr id="12" name="Rounded Rectangle 11">
            <a:extLst>
              <a:ext uri="{FF2B5EF4-FFF2-40B4-BE49-F238E27FC236}">
                <a16:creationId xmlns:a16="http://schemas.microsoft.com/office/drawing/2014/main" id="{E945B0B4-C83C-6D42-9F1F-A6B69DD22279}"/>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Slide Number Placeholder 5">
            <a:extLst>
              <a:ext uri="{FF2B5EF4-FFF2-40B4-BE49-F238E27FC236}">
                <a16:creationId xmlns:a16="http://schemas.microsoft.com/office/drawing/2014/main" id="{936C8EAC-7F54-FE4E-9817-61F2158E71CA}"/>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1330686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2780963" y="1192365"/>
            <a:ext cx="3568700" cy="381000"/>
          </a:xfrm>
          <a:prstGeom prst="rect">
            <a:avLst/>
          </a:prstGeom>
        </p:spPr>
      </p:pic>
      <p:sp>
        <p:nvSpPr>
          <p:cNvPr id="7" name="Title 1"/>
          <p:cNvSpPr txBox="1">
            <a:spLocks/>
          </p:cNvSpPr>
          <p:nvPr userDrawn="1"/>
        </p:nvSpPr>
        <p:spPr>
          <a:xfrm>
            <a:off x="554515" y="314311"/>
            <a:ext cx="8229600" cy="85725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lumMod val="50000"/>
                  </a:schemeClr>
                </a:solidFill>
                <a:latin typeface="+mj-lt"/>
                <a:ea typeface="+mj-ea"/>
                <a:cs typeface="+mj-cs"/>
              </a:defRPr>
            </a:lvl1pPr>
          </a:lstStyle>
          <a:p>
            <a:r>
              <a:rPr lang="en-US" dirty="0"/>
              <a:t>Click to edit Master title style</a:t>
            </a:r>
          </a:p>
        </p:txBody>
      </p:sp>
      <p:sp>
        <p:nvSpPr>
          <p:cNvPr id="2" name="Title 1"/>
          <p:cNvSpPr>
            <a:spLocks noGrp="1"/>
          </p:cNvSpPr>
          <p:nvPr>
            <p:ph type="title"/>
          </p:nvPr>
        </p:nvSpPr>
        <p:spPr>
          <a:xfrm>
            <a:off x="2657819" y="1090669"/>
            <a:ext cx="3762260" cy="592865"/>
          </a:xfrm>
        </p:spPr>
        <p:txBody>
          <a:bodyPr>
            <a:normAutofit/>
          </a:bodyPr>
          <a:lstStyle>
            <a:lvl1pPr>
              <a:defRPr sz="1800">
                <a:solidFill>
                  <a:schemeClr val="bg1">
                    <a:lumMod val="50000"/>
                  </a:schemeClr>
                </a:solidFill>
              </a:defRPr>
            </a:lvl1pPr>
          </a:lstStyle>
          <a:p>
            <a:r>
              <a:rPr lang="en-US" dirty="0"/>
              <a:t>Click to edit Master title style</a:t>
            </a:r>
          </a:p>
        </p:txBody>
      </p:sp>
      <p:pic>
        <p:nvPicPr>
          <p:cNvPr id="9" name="Picture 8"/>
          <p:cNvPicPr>
            <a:picLocks noChangeAspect="1"/>
          </p:cNvPicPr>
          <p:nvPr userDrawn="1"/>
        </p:nvPicPr>
        <p:blipFill>
          <a:blip r:embed="rId3"/>
          <a:stretch>
            <a:fillRect/>
          </a:stretch>
        </p:blipFill>
        <p:spPr>
          <a:xfrm>
            <a:off x="8558234" y="4583186"/>
            <a:ext cx="444500" cy="431800"/>
          </a:xfrm>
          <a:prstGeom prst="rect">
            <a:avLst/>
          </a:prstGeom>
        </p:spPr>
      </p:pic>
      <p:sp>
        <p:nvSpPr>
          <p:cNvPr id="10" name="Content Placeholder 2"/>
          <p:cNvSpPr>
            <a:spLocks noGrp="1"/>
          </p:cNvSpPr>
          <p:nvPr>
            <p:ph sz="half" idx="1"/>
          </p:nvPr>
        </p:nvSpPr>
        <p:spPr>
          <a:xfrm>
            <a:off x="904881" y="1947919"/>
            <a:ext cx="7500989" cy="2545556"/>
          </a:xfrm>
        </p:spPr>
        <p:txBody>
          <a:bodyPr/>
          <a:lstStyle>
            <a:lvl1pPr>
              <a:defRPr sz="2800">
                <a:solidFill>
                  <a:schemeClr val="bg1">
                    <a:lumMod val="50000"/>
                  </a:schemeClr>
                </a:solidFill>
              </a:defRPr>
            </a:lvl1pPr>
            <a:lvl2pPr>
              <a:defRPr sz="2400">
                <a:solidFill>
                  <a:schemeClr val="bg1">
                    <a:lumMod val="50000"/>
                  </a:schemeClr>
                </a:solidFill>
              </a:defRPr>
            </a:lvl2pPr>
            <a:lvl3pPr>
              <a:defRPr sz="2000">
                <a:solidFill>
                  <a:schemeClr val="bg1">
                    <a:lumMod val="50000"/>
                  </a:schemeClr>
                </a:solidFill>
              </a:defRPr>
            </a:lvl3pPr>
            <a:lvl4pPr>
              <a:defRPr sz="1800">
                <a:solidFill>
                  <a:schemeClr val="bg1">
                    <a:lumMod val="50000"/>
                  </a:schemeClr>
                </a:solidFill>
              </a:defRPr>
            </a:lvl4pPr>
            <a:lvl5pPr>
              <a:defRPr sz="1800">
                <a:solidFill>
                  <a:schemeClr val="bg1">
                    <a:lumMod val="50000"/>
                  </a:schemeClr>
                </a:solidFill>
              </a:defRPr>
            </a:lvl5pPr>
            <a:lvl6pPr>
              <a:defRPr sz="1800"/>
            </a:lvl6pPr>
            <a:lvl7pPr>
              <a:defRPr sz="1800"/>
            </a:lvl7pPr>
            <a:lvl8pPr>
              <a:defRPr sz="1800"/>
            </a:lvl8pPr>
            <a:lvl9pPr>
              <a:defRPr sz="1800"/>
            </a:lvl9pPr>
          </a:lstStyle>
          <a:p>
            <a:pPr lvl="0"/>
            <a:r>
              <a:rPr lang="th-TH"/>
              <a:t>Click to edit Master text styles</a:t>
            </a:r>
          </a:p>
          <a:p>
            <a:pPr lvl="1"/>
            <a:r>
              <a:rPr lang="th-TH"/>
              <a:t>Second level</a:t>
            </a:r>
          </a:p>
          <a:p>
            <a:pPr lvl="2"/>
            <a:r>
              <a:rPr lang="th-TH"/>
              <a:t>Third level</a:t>
            </a:r>
          </a:p>
          <a:p>
            <a:pPr lvl="3"/>
            <a:r>
              <a:rPr lang="th-TH"/>
              <a:t>Fourth level</a:t>
            </a:r>
          </a:p>
          <a:p>
            <a:pPr lvl="4"/>
            <a:r>
              <a:rPr lang="th-TH"/>
              <a:t>Fifth level</a:t>
            </a:r>
            <a:endParaRPr lang="en-US"/>
          </a:p>
        </p:txBody>
      </p:sp>
      <p:sp>
        <p:nvSpPr>
          <p:cNvPr id="11" name="Rounded Rectangle 10">
            <a:extLst>
              <a:ext uri="{FF2B5EF4-FFF2-40B4-BE49-F238E27FC236}">
                <a16:creationId xmlns:a16="http://schemas.microsoft.com/office/drawing/2014/main" id="{659F32AB-0C4A-C04D-8A63-EE7789ED5283}"/>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C0BC4EC4-9DF2-3A4D-954D-830D4F70698F}"/>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86196"/>
            <a:ext cx="8229600" cy="857250"/>
          </a:xfrm>
        </p:spPr>
        <p:txBody>
          <a:bodyPr/>
          <a:lstStyle>
            <a:lvl1pPr>
              <a:defRPr>
                <a:solidFill>
                  <a:schemeClr val="bg1">
                    <a:lumMod val="50000"/>
                  </a:schemeClr>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3" name="Content Placeholder 2"/>
          <p:cNvSpPr>
            <a:spLocks noGrp="1"/>
          </p:cNvSpPr>
          <p:nvPr>
            <p:ph sz="half" idx="1"/>
          </p:nvPr>
        </p:nvSpPr>
        <p:spPr>
          <a:xfrm>
            <a:off x="457200" y="1608032"/>
            <a:ext cx="4038600" cy="2545556"/>
          </a:xfrm>
        </p:spPr>
        <p:txBody>
          <a:bodyPr/>
          <a:lstStyle>
            <a:lvl1pPr>
              <a:defRPr sz="2800">
                <a:solidFill>
                  <a:schemeClr val="bg1">
                    <a:lumMod val="50000"/>
                  </a:schemeClr>
                </a:solidFill>
              </a:defRPr>
            </a:lvl1pPr>
            <a:lvl2pPr>
              <a:defRPr sz="2400">
                <a:solidFill>
                  <a:schemeClr val="bg1">
                    <a:lumMod val="50000"/>
                  </a:schemeClr>
                </a:solidFill>
              </a:defRPr>
            </a:lvl2pPr>
            <a:lvl3pPr>
              <a:defRPr sz="2000">
                <a:solidFill>
                  <a:schemeClr val="bg1">
                    <a:lumMod val="50000"/>
                  </a:schemeClr>
                </a:solidFill>
              </a:defRPr>
            </a:lvl3pPr>
            <a:lvl4pPr>
              <a:defRPr sz="1800">
                <a:solidFill>
                  <a:schemeClr val="bg1">
                    <a:lumMod val="50000"/>
                  </a:schemeClr>
                </a:solidFill>
              </a:defRPr>
            </a:lvl4pPr>
            <a:lvl5pPr>
              <a:defRPr sz="1800">
                <a:solidFill>
                  <a:schemeClr val="bg1">
                    <a:lumMod val="50000"/>
                  </a:schemeClr>
                </a:solidFill>
              </a:defRPr>
            </a:lvl5pPr>
            <a:lvl6pPr>
              <a:defRPr sz="1800"/>
            </a:lvl6pPr>
            <a:lvl7pPr>
              <a:defRPr sz="1800"/>
            </a:lvl7pPr>
            <a:lvl8pPr>
              <a:defRPr sz="1800"/>
            </a:lvl8pPr>
            <a:lvl9pPr>
              <a:defRPr sz="1800"/>
            </a:lvl9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a:p>
            <a:pPr lvl="1"/>
            <a:r>
              <a:rPr lang="th-TH" dirty="0" err="1"/>
              <a:t>Second</a:t>
            </a:r>
            <a:r>
              <a:rPr lang="th-TH" dirty="0"/>
              <a:t> </a:t>
            </a:r>
            <a:r>
              <a:rPr lang="th-TH" dirty="0" err="1"/>
              <a:t>level</a:t>
            </a:r>
            <a:endParaRPr lang="th-TH" dirty="0"/>
          </a:p>
          <a:p>
            <a:pPr lvl="2"/>
            <a:r>
              <a:rPr lang="th-TH" dirty="0"/>
              <a:t>Third </a:t>
            </a:r>
            <a:r>
              <a:rPr lang="th-TH" dirty="0" err="1"/>
              <a:t>level</a:t>
            </a:r>
            <a:endParaRPr lang="th-TH" dirty="0"/>
          </a:p>
          <a:p>
            <a:pPr lvl="3"/>
            <a:r>
              <a:rPr lang="th-TH" dirty="0" err="1"/>
              <a:t>Fourth</a:t>
            </a:r>
            <a:r>
              <a:rPr lang="th-TH" dirty="0"/>
              <a:t> </a:t>
            </a:r>
            <a:r>
              <a:rPr lang="th-TH" dirty="0" err="1"/>
              <a:t>level</a:t>
            </a:r>
            <a:endParaRPr lang="th-TH" dirty="0"/>
          </a:p>
          <a:p>
            <a:pPr lvl="4"/>
            <a:r>
              <a:rPr lang="th-TH" dirty="0"/>
              <a:t>Fifth </a:t>
            </a:r>
            <a:r>
              <a:rPr lang="th-TH" dirty="0" err="1"/>
              <a:t>level</a:t>
            </a:r>
            <a:endParaRPr lang="en-US" dirty="0"/>
          </a:p>
        </p:txBody>
      </p:sp>
      <p:sp>
        <p:nvSpPr>
          <p:cNvPr id="4" name="Content Placeholder 3"/>
          <p:cNvSpPr>
            <a:spLocks noGrp="1"/>
          </p:cNvSpPr>
          <p:nvPr>
            <p:ph sz="half" idx="2"/>
          </p:nvPr>
        </p:nvSpPr>
        <p:spPr>
          <a:xfrm>
            <a:off x="4648200" y="1608032"/>
            <a:ext cx="4038600" cy="2545556"/>
          </a:xfrm>
        </p:spPr>
        <p:txBody>
          <a:bodyPr/>
          <a:lstStyle>
            <a:lvl1pPr>
              <a:defRPr sz="2800">
                <a:solidFill>
                  <a:schemeClr val="bg1">
                    <a:lumMod val="50000"/>
                  </a:schemeClr>
                </a:solidFill>
              </a:defRPr>
            </a:lvl1pPr>
            <a:lvl2pPr>
              <a:defRPr sz="2400">
                <a:solidFill>
                  <a:schemeClr val="bg1">
                    <a:lumMod val="50000"/>
                  </a:schemeClr>
                </a:solidFill>
              </a:defRPr>
            </a:lvl2pPr>
            <a:lvl3pPr>
              <a:defRPr sz="2000">
                <a:solidFill>
                  <a:schemeClr val="bg1">
                    <a:lumMod val="50000"/>
                  </a:schemeClr>
                </a:solidFill>
              </a:defRPr>
            </a:lvl3pPr>
            <a:lvl4pPr>
              <a:defRPr sz="1800">
                <a:solidFill>
                  <a:schemeClr val="bg1">
                    <a:lumMod val="50000"/>
                  </a:schemeClr>
                </a:solidFill>
              </a:defRPr>
            </a:lvl4pPr>
            <a:lvl5pPr>
              <a:defRPr sz="1800">
                <a:solidFill>
                  <a:schemeClr val="bg1">
                    <a:lumMod val="50000"/>
                  </a:schemeClr>
                </a:solidFill>
              </a:defRPr>
            </a:lvl5pPr>
            <a:lvl6pPr>
              <a:defRPr sz="1800"/>
            </a:lvl6pPr>
            <a:lvl7pPr>
              <a:defRPr sz="1800"/>
            </a:lvl7pPr>
            <a:lvl8pPr>
              <a:defRPr sz="1800"/>
            </a:lvl8pPr>
            <a:lvl9pPr>
              <a:defRPr sz="1800"/>
            </a:lvl9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a:p>
            <a:pPr lvl="1"/>
            <a:r>
              <a:rPr lang="th-TH" dirty="0" err="1"/>
              <a:t>Second</a:t>
            </a:r>
            <a:r>
              <a:rPr lang="th-TH" dirty="0"/>
              <a:t> </a:t>
            </a:r>
            <a:r>
              <a:rPr lang="th-TH" dirty="0" err="1"/>
              <a:t>level</a:t>
            </a:r>
            <a:endParaRPr lang="th-TH" dirty="0"/>
          </a:p>
          <a:p>
            <a:pPr lvl="2"/>
            <a:r>
              <a:rPr lang="th-TH" dirty="0"/>
              <a:t>Third </a:t>
            </a:r>
            <a:r>
              <a:rPr lang="th-TH" dirty="0" err="1"/>
              <a:t>level</a:t>
            </a:r>
            <a:endParaRPr lang="th-TH" dirty="0"/>
          </a:p>
          <a:p>
            <a:pPr lvl="3"/>
            <a:r>
              <a:rPr lang="th-TH" dirty="0" err="1"/>
              <a:t>Fourth</a:t>
            </a:r>
            <a:r>
              <a:rPr lang="th-TH" dirty="0"/>
              <a:t> </a:t>
            </a:r>
            <a:r>
              <a:rPr lang="th-TH" dirty="0" err="1"/>
              <a:t>level</a:t>
            </a:r>
            <a:endParaRPr lang="th-TH" dirty="0"/>
          </a:p>
          <a:p>
            <a:pPr lvl="4"/>
            <a:r>
              <a:rPr lang="th-TH" dirty="0"/>
              <a:t>Fifth </a:t>
            </a:r>
            <a:r>
              <a:rPr lang="th-TH" dirty="0" err="1"/>
              <a:t>level</a:t>
            </a:r>
            <a:endParaRPr lang="en-US" dirty="0"/>
          </a:p>
        </p:txBody>
      </p:sp>
      <p:pic>
        <p:nvPicPr>
          <p:cNvPr id="8" name="Picture 7">
            <a:extLst>
              <a:ext uri="{FF2B5EF4-FFF2-40B4-BE49-F238E27FC236}">
                <a16:creationId xmlns:a16="http://schemas.microsoft.com/office/drawing/2014/main" id="{A2861B15-70FD-7340-BED0-E6423310CDD9}"/>
              </a:ext>
            </a:extLst>
          </p:cNvPr>
          <p:cNvPicPr>
            <a:picLocks noChangeAspect="1"/>
          </p:cNvPicPr>
          <p:nvPr userDrawn="1"/>
        </p:nvPicPr>
        <p:blipFill>
          <a:blip r:embed="rId2"/>
          <a:stretch>
            <a:fillRect/>
          </a:stretch>
        </p:blipFill>
        <p:spPr>
          <a:xfrm>
            <a:off x="8558234" y="4583186"/>
            <a:ext cx="444500" cy="431800"/>
          </a:xfrm>
          <a:prstGeom prst="rect">
            <a:avLst/>
          </a:prstGeom>
        </p:spPr>
      </p:pic>
      <p:sp>
        <p:nvSpPr>
          <p:cNvPr id="9" name="Rounded Rectangle 8">
            <a:extLst>
              <a:ext uri="{FF2B5EF4-FFF2-40B4-BE49-F238E27FC236}">
                <a16:creationId xmlns:a16="http://schemas.microsoft.com/office/drawing/2014/main" id="{E6B64431-FF25-364F-ABC0-2DC69504B670}"/>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D9E25F93-D23E-864B-ABFC-FF19E2376A56}"/>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4211632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45C4BCC-7340-7D41-86EA-B49478651342}"/>
              </a:ext>
            </a:extLst>
          </p:cNvPr>
          <p:cNvPicPr>
            <a:picLocks noChangeAspect="1"/>
          </p:cNvPicPr>
          <p:nvPr userDrawn="1"/>
        </p:nvPicPr>
        <p:blipFill>
          <a:blip r:embed="rId2"/>
          <a:stretch>
            <a:fillRect/>
          </a:stretch>
        </p:blipFill>
        <p:spPr>
          <a:xfrm>
            <a:off x="8558234" y="4583186"/>
            <a:ext cx="444500" cy="431800"/>
          </a:xfrm>
          <a:prstGeom prst="rect">
            <a:avLst/>
          </a:prstGeom>
        </p:spPr>
      </p:pic>
      <p:sp>
        <p:nvSpPr>
          <p:cNvPr id="7" name="Rounded Rectangle 6">
            <a:extLst>
              <a:ext uri="{FF2B5EF4-FFF2-40B4-BE49-F238E27FC236}">
                <a16:creationId xmlns:a16="http://schemas.microsoft.com/office/drawing/2014/main" id="{441133AA-C2A7-F54C-AB9E-FE035F2E1043}"/>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8D9ED5CA-278C-C341-9701-336C0CFA9792}"/>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
        <p:nvSpPr>
          <p:cNvPr id="9" name="Title 1">
            <a:extLst>
              <a:ext uri="{FF2B5EF4-FFF2-40B4-BE49-F238E27FC236}">
                <a16:creationId xmlns:a16="http://schemas.microsoft.com/office/drawing/2014/main" id="{64ED8200-9221-B948-9D29-55E02D96F182}"/>
              </a:ext>
            </a:extLst>
          </p:cNvPr>
          <p:cNvSpPr>
            <a:spLocks noGrp="1"/>
          </p:cNvSpPr>
          <p:nvPr>
            <p:ph type="title"/>
          </p:nvPr>
        </p:nvSpPr>
        <p:spPr>
          <a:xfrm>
            <a:off x="457200" y="486196"/>
            <a:ext cx="8229600" cy="857250"/>
          </a:xfrm>
        </p:spPr>
        <p:txBody>
          <a:bodyPr/>
          <a:lstStyle>
            <a:lvl1pPr>
              <a:defRPr>
                <a:solidFill>
                  <a:schemeClr val="bg1">
                    <a:lumMod val="50000"/>
                  </a:schemeClr>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Tree>
    <p:extLst>
      <p:ext uri="{BB962C8B-B14F-4D97-AF65-F5344CB8AC3E}">
        <p14:creationId xmlns:p14="http://schemas.microsoft.com/office/powerpoint/2010/main" val="2501965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0992E2-07C6-F146-A03D-B84C2E89DD26}"/>
              </a:ext>
            </a:extLst>
          </p:cNvPr>
          <p:cNvPicPr>
            <a:picLocks noChangeAspect="1"/>
          </p:cNvPicPr>
          <p:nvPr userDrawn="1"/>
        </p:nvPicPr>
        <p:blipFill>
          <a:blip r:embed="rId2"/>
          <a:stretch>
            <a:fillRect/>
          </a:stretch>
        </p:blipFill>
        <p:spPr>
          <a:xfrm>
            <a:off x="8558234" y="4583186"/>
            <a:ext cx="444500" cy="431800"/>
          </a:xfrm>
          <a:prstGeom prst="rect">
            <a:avLst/>
          </a:prstGeom>
        </p:spPr>
      </p:pic>
      <p:sp>
        <p:nvSpPr>
          <p:cNvPr id="7" name="Rounded Rectangle 6">
            <a:extLst>
              <a:ext uri="{FF2B5EF4-FFF2-40B4-BE49-F238E27FC236}">
                <a16:creationId xmlns:a16="http://schemas.microsoft.com/office/drawing/2014/main" id="{363216EC-A003-C742-BCDC-5E894BCFB47D}"/>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0E35230-EB8F-F84B-BA1E-BB300B17F5A3}"/>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156780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solidFill>
                  <a:schemeClr val="bg1">
                    <a:lumMod val="50000"/>
                  </a:schemeClr>
                </a:solidFill>
              </a:defRPr>
            </a:lvl1pPr>
          </a:lstStyle>
          <a:p>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title</a:t>
            </a:r>
            <a:r>
              <a:rPr lang="th-TH" dirty="0"/>
              <a:t> </a:t>
            </a:r>
            <a:r>
              <a:rPr lang="th-TH" dirty="0" err="1"/>
              <a:t>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solidFill>
                  <a:schemeClr val="bg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dirty="0" err="1"/>
              <a:t>Click</a:t>
            </a:r>
            <a:r>
              <a:rPr lang="th-TH" dirty="0"/>
              <a:t> </a:t>
            </a:r>
            <a:r>
              <a:rPr lang="th-TH" dirty="0" err="1"/>
              <a:t>to</a:t>
            </a:r>
            <a:r>
              <a:rPr lang="th-TH" dirty="0"/>
              <a:t> </a:t>
            </a:r>
            <a:r>
              <a:rPr lang="th-TH" dirty="0" err="1"/>
              <a:t>edit</a:t>
            </a:r>
            <a:r>
              <a:rPr lang="th-TH" dirty="0"/>
              <a:t> </a:t>
            </a:r>
            <a:r>
              <a:rPr lang="th-TH" dirty="0" err="1"/>
              <a:t>Master</a:t>
            </a:r>
            <a:r>
              <a:rPr lang="th-TH" dirty="0"/>
              <a:t> </a:t>
            </a:r>
            <a:r>
              <a:rPr lang="th-TH" dirty="0" err="1"/>
              <a:t>text</a:t>
            </a:r>
            <a:r>
              <a:rPr lang="th-TH" dirty="0"/>
              <a:t> </a:t>
            </a:r>
            <a:r>
              <a:rPr lang="th-TH" dirty="0" err="1"/>
              <a:t>styles</a:t>
            </a:r>
            <a:endParaRPr lang="th-TH" dirty="0"/>
          </a:p>
        </p:txBody>
      </p:sp>
      <p:pic>
        <p:nvPicPr>
          <p:cNvPr id="8" name="Picture 7">
            <a:extLst>
              <a:ext uri="{FF2B5EF4-FFF2-40B4-BE49-F238E27FC236}">
                <a16:creationId xmlns:a16="http://schemas.microsoft.com/office/drawing/2014/main" id="{E1458494-5B25-7A42-9441-CB5FCF9F03E5}"/>
              </a:ext>
            </a:extLst>
          </p:cNvPr>
          <p:cNvPicPr>
            <a:picLocks noChangeAspect="1"/>
          </p:cNvPicPr>
          <p:nvPr userDrawn="1"/>
        </p:nvPicPr>
        <p:blipFill>
          <a:blip r:embed="rId2"/>
          <a:stretch>
            <a:fillRect/>
          </a:stretch>
        </p:blipFill>
        <p:spPr>
          <a:xfrm>
            <a:off x="8558234" y="4583186"/>
            <a:ext cx="444500" cy="431800"/>
          </a:xfrm>
          <a:prstGeom prst="rect">
            <a:avLst/>
          </a:prstGeom>
        </p:spPr>
      </p:pic>
      <p:sp>
        <p:nvSpPr>
          <p:cNvPr id="9" name="Rounded Rectangle 8">
            <a:extLst>
              <a:ext uri="{FF2B5EF4-FFF2-40B4-BE49-F238E27FC236}">
                <a16:creationId xmlns:a16="http://schemas.microsoft.com/office/drawing/2014/main" id="{2AA56B07-E087-CE47-B292-363737DE1030}"/>
              </a:ext>
            </a:extLst>
          </p:cNvPr>
          <p:cNvSpPr/>
          <p:nvPr userDrawn="1"/>
        </p:nvSpPr>
        <p:spPr>
          <a:xfrm>
            <a:off x="-180601" y="4767263"/>
            <a:ext cx="633663" cy="273844"/>
          </a:xfrm>
          <a:prstGeom prst="round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550AE11B-4189-8544-ADCB-52F2A471A244}"/>
              </a:ext>
            </a:extLst>
          </p:cNvPr>
          <p:cNvSpPr>
            <a:spLocks noGrp="1"/>
          </p:cNvSpPr>
          <p:nvPr>
            <p:ph type="sldNum" sz="quarter" idx="12"/>
          </p:nvPr>
        </p:nvSpPr>
        <p:spPr>
          <a:xfrm>
            <a:off x="40724" y="4767263"/>
            <a:ext cx="2133600" cy="273844"/>
          </a:xfrm>
        </p:spPr>
        <p:txBody>
          <a:bodyPr/>
          <a:lstStyle>
            <a:lvl1pPr algn="l">
              <a:defRPr>
                <a:solidFill>
                  <a:schemeClr val="bg1"/>
                </a:solidFill>
              </a:defRPr>
            </a:lvl1pPr>
          </a:lstStyle>
          <a:p>
            <a:fld id="{479234B2-3B6E-874E-A13B-B1A0DCB28C03}" type="slidenum">
              <a:rPr lang="en-US" smtClean="0"/>
              <a:pPr/>
              <a:t>‹#›</a:t>
            </a:fld>
            <a:endParaRPr lang="en-US" dirty="0"/>
          </a:p>
        </p:txBody>
      </p:sp>
    </p:spTree>
    <p:extLst>
      <p:ext uri="{BB962C8B-B14F-4D97-AF65-F5344CB8AC3E}">
        <p14:creationId xmlns:p14="http://schemas.microsoft.com/office/powerpoint/2010/main" val="1668715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h-TH"/>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h-TH"/>
              <a:t>Click to edit Master text styles</a:t>
            </a:r>
          </a:p>
          <a:p>
            <a:pPr lvl="1"/>
            <a:r>
              <a:rPr lang="th-TH"/>
              <a:t>Second level</a:t>
            </a:r>
          </a:p>
          <a:p>
            <a:pPr lvl="2"/>
            <a:r>
              <a:rPr lang="th-TH"/>
              <a:t>Third level</a:t>
            </a:r>
          </a:p>
          <a:p>
            <a:pPr lvl="3"/>
            <a:r>
              <a:rPr lang="th-TH"/>
              <a:t>Fourth level</a:t>
            </a:r>
          </a:p>
          <a:p>
            <a:pPr lvl="4"/>
            <a:r>
              <a:rPr lang="th-TH"/>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9234B2-3B6E-874E-A13B-B1A0DCB28C03}" type="slidenum">
              <a:rPr lang="en-US" smtClean="0"/>
              <a:t>‹#›</a:t>
            </a:fld>
            <a:endParaRPr lang="en-US"/>
          </a:p>
        </p:txBody>
      </p:sp>
    </p:spTree>
    <p:extLst>
      <p:ext uri="{BB962C8B-B14F-4D97-AF65-F5344CB8AC3E}">
        <p14:creationId xmlns:p14="http://schemas.microsoft.com/office/powerpoint/2010/main" val="23373577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73" r:id="rId4"/>
    <p:sldLayoutId id="2147483674" r:id="rId5"/>
    <p:sldLayoutId id="2147483652" r:id="rId6"/>
    <p:sldLayoutId id="2147483654" r:id="rId7"/>
    <p:sldLayoutId id="2147483655" r:id="rId8"/>
    <p:sldLayoutId id="2147483657" r:id="rId9"/>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5.jpeg"/><Relationship Id="rId7" Type="http://schemas.openxmlformats.org/officeDocument/2006/relationships/image" Target="../media/image16.emf"/><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jpeg"/><Relationship Id="rId9" Type="http://schemas.openxmlformats.org/officeDocument/2006/relationships/image" Target="../media/image18.emf"/></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18851" y="3627150"/>
            <a:ext cx="7772400" cy="1914335"/>
          </a:xfrm>
        </p:spPr>
        <p:txBody>
          <a:bodyPr>
            <a:normAutofit/>
          </a:bodyPr>
          <a:lstStyle/>
          <a:p>
            <a:r>
              <a:rPr lang="en-US" sz="4100" dirty="0"/>
              <a:t>TEMPLATE</a:t>
            </a:r>
            <a:br>
              <a:rPr lang="en-US" dirty="0"/>
            </a:br>
            <a:r>
              <a:rPr lang="en-US" sz="2700" dirty="0"/>
              <a:t>PRESENTATION</a:t>
            </a:r>
            <a:br>
              <a:rPr lang="en-US" dirty="0"/>
            </a:br>
            <a:endParaRPr lang="en-US" dirty="0"/>
          </a:p>
        </p:txBody>
      </p:sp>
    </p:spTree>
    <p:extLst>
      <p:ext uri="{BB962C8B-B14F-4D97-AF65-F5344CB8AC3E}">
        <p14:creationId xmlns:p14="http://schemas.microsoft.com/office/powerpoint/2010/main" val="1676764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1994" y="558521"/>
            <a:ext cx="3376670" cy="857250"/>
          </a:xfrm>
        </p:spPr>
        <p:txBody>
          <a:bodyPr/>
          <a:lstStyle/>
          <a:p>
            <a:r>
              <a:rPr lang="en-US" dirty="0"/>
              <a:t>ABOUT US</a:t>
            </a:r>
          </a:p>
        </p:txBody>
      </p:sp>
      <p:sp>
        <p:nvSpPr>
          <p:cNvPr id="3" name="Content Placeholder 2"/>
          <p:cNvSpPr>
            <a:spLocks noGrp="1"/>
          </p:cNvSpPr>
          <p:nvPr>
            <p:ph idx="1"/>
          </p:nvPr>
        </p:nvSpPr>
        <p:spPr>
          <a:xfrm>
            <a:off x="5310130" y="1376687"/>
            <a:ext cx="3409718" cy="3063278"/>
          </a:xfrm>
        </p:spPr>
        <p:txBody>
          <a:bodyPr>
            <a:normAutofit/>
          </a:bodyPr>
          <a:lstStyle/>
          <a:p>
            <a:pPr marL="0" indent="0">
              <a:buNone/>
            </a:pPr>
            <a:r>
              <a:rPr lang="en-US"/>
              <a:t>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text </a:t>
            </a:r>
          </a:p>
        </p:txBody>
      </p:sp>
      <p:pic>
        <p:nvPicPr>
          <p:cNvPr id="4" name="Picture 3" descr="shutterstock_309060374.jpg"/>
          <p:cNvPicPr>
            <a:picLocks noChangeAspect="1"/>
          </p:cNvPicPr>
          <p:nvPr/>
        </p:nvPicPr>
        <p:blipFill rotWithShape="1">
          <a:blip r:embed="rId2">
            <a:extLst>
              <a:ext uri="{28A0092B-C50C-407E-A947-70E740481C1C}">
                <a14:useLocalDpi xmlns:a14="http://schemas.microsoft.com/office/drawing/2010/main" val="0"/>
              </a:ext>
            </a:extLst>
          </a:blip>
          <a:srcRect l="-1" t="666" r="28318" b="14959"/>
          <a:stretch/>
        </p:blipFill>
        <p:spPr>
          <a:xfrm>
            <a:off x="447214" y="789336"/>
            <a:ext cx="4652221" cy="3650629"/>
          </a:xfrm>
          <a:prstGeom prst="rect">
            <a:avLst/>
          </a:prstGeom>
        </p:spPr>
      </p:pic>
      <p:sp>
        <p:nvSpPr>
          <p:cNvPr id="5" name="Slide Number Placeholder 4">
            <a:extLst>
              <a:ext uri="{FF2B5EF4-FFF2-40B4-BE49-F238E27FC236}">
                <a16:creationId xmlns:a16="http://schemas.microsoft.com/office/drawing/2014/main" id="{E2C55772-2F4F-6247-B509-2F2D9E0CB346}"/>
              </a:ext>
            </a:extLst>
          </p:cNvPr>
          <p:cNvSpPr>
            <a:spLocks noGrp="1"/>
          </p:cNvSpPr>
          <p:nvPr>
            <p:ph type="sldNum" sz="quarter" idx="12"/>
          </p:nvPr>
        </p:nvSpPr>
        <p:spPr/>
        <p:txBody>
          <a:bodyPr/>
          <a:lstStyle/>
          <a:p>
            <a:fld id="{479234B2-3B6E-874E-A13B-B1A0DCB28C03}" type="slidenum">
              <a:rPr lang="en-US" smtClean="0"/>
              <a:pPr/>
              <a:t>2</a:t>
            </a:fld>
            <a:endParaRPr lang="en-US"/>
          </a:p>
        </p:txBody>
      </p:sp>
    </p:spTree>
    <p:extLst>
      <p:ext uri="{BB962C8B-B14F-4D97-AF65-F5344CB8AC3E}">
        <p14:creationId xmlns:p14="http://schemas.microsoft.com/office/powerpoint/2010/main" val="578309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0963" y="382249"/>
            <a:ext cx="3568700" cy="857250"/>
          </a:xfrm>
        </p:spPr>
        <p:txBody>
          <a:bodyPr>
            <a:normAutofit/>
          </a:bodyPr>
          <a:lstStyle/>
          <a:p>
            <a:r>
              <a:rPr lang="en-US" sz="5000" dirty="0">
                <a:solidFill>
                  <a:srgbClr val="6D6F71"/>
                </a:solidFill>
                <a:latin typeface="DB Heavent Med Cond"/>
                <a:cs typeface="DB Heavent Med Cond"/>
              </a:rPr>
              <a:t>HEADING</a:t>
            </a:r>
            <a:endParaRPr lang="en-US" sz="5000" dirty="0"/>
          </a:p>
        </p:txBody>
      </p:sp>
      <p:pic>
        <p:nvPicPr>
          <p:cNvPr id="4" name="Picture 3"/>
          <p:cNvPicPr>
            <a:picLocks noChangeAspect="1"/>
          </p:cNvPicPr>
          <p:nvPr/>
        </p:nvPicPr>
        <p:blipFill>
          <a:blip r:embed="rId2"/>
          <a:stretch>
            <a:fillRect/>
          </a:stretch>
        </p:blipFill>
        <p:spPr>
          <a:xfrm>
            <a:off x="8558234" y="4583186"/>
            <a:ext cx="444500" cy="431800"/>
          </a:xfrm>
          <a:prstGeom prst="rect">
            <a:avLst/>
          </a:prstGeom>
        </p:spPr>
      </p:pic>
      <p:sp>
        <p:nvSpPr>
          <p:cNvPr id="12" name="Rectangle 11"/>
          <p:cNvSpPr/>
          <p:nvPr/>
        </p:nvSpPr>
        <p:spPr>
          <a:xfrm>
            <a:off x="0" y="1854691"/>
            <a:ext cx="2286000" cy="2222500"/>
          </a:xfrm>
          <a:prstGeom prst="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286000" y="1854691"/>
            <a:ext cx="2286000" cy="2222500"/>
          </a:xfrm>
          <a:prstGeom prst="rect">
            <a:avLst/>
          </a:prstGeom>
          <a:solidFill>
            <a:srgbClr val="5F6A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4572000" y="1854691"/>
            <a:ext cx="2286000" cy="2222500"/>
          </a:xfrm>
          <a:prstGeom prst="rect">
            <a:avLst/>
          </a:prstGeom>
          <a:solidFill>
            <a:srgbClr val="7C858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858000" y="1854691"/>
            <a:ext cx="2286000" cy="2222500"/>
          </a:xfrm>
          <a:prstGeom prst="rect">
            <a:avLst/>
          </a:prstGeom>
          <a:solidFill>
            <a:srgbClr val="5F6A7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3"/>
          <a:stretch>
            <a:fillRect/>
          </a:stretch>
        </p:blipFill>
        <p:spPr>
          <a:xfrm>
            <a:off x="889642" y="2260600"/>
            <a:ext cx="520700" cy="622300"/>
          </a:xfrm>
          <a:prstGeom prst="rect">
            <a:avLst/>
          </a:prstGeom>
        </p:spPr>
      </p:pic>
      <p:pic>
        <p:nvPicPr>
          <p:cNvPr id="18" name="Picture 17"/>
          <p:cNvPicPr>
            <a:picLocks noChangeAspect="1"/>
          </p:cNvPicPr>
          <p:nvPr/>
        </p:nvPicPr>
        <p:blipFill>
          <a:blip r:embed="rId4"/>
          <a:stretch>
            <a:fillRect/>
          </a:stretch>
        </p:blipFill>
        <p:spPr>
          <a:xfrm>
            <a:off x="3175942" y="2347749"/>
            <a:ext cx="546100" cy="469900"/>
          </a:xfrm>
          <a:prstGeom prst="rect">
            <a:avLst/>
          </a:prstGeom>
        </p:spPr>
      </p:pic>
      <p:pic>
        <p:nvPicPr>
          <p:cNvPr id="19" name="Picture 18"/>
          <p:cNvPicPr>
            <a:picLocks noChangeAspect="1"/>
          </p:cNvPicPr>
          <p:nvPr/>
        </p:nvPicPr>
        <p:blipFill>
          <a:blip r:embed="rId5"/>
          <a:stretch>
            <a:fillRect/>
          </a:stretch>
        </p:blipFill>
        <p:spPr>
          <a:xfrm>
            <a:off x="5485895" y="2273300"/>
            <a:ext cx="558800" cy="596900"/>
          </a:xfrm>
          <a:prstGeom prst="rect">
            <a:avLst/>
          </a:prstGeom>
        </p:spPr>
      </p:pic>
      <p:pic>
        <p:nvPicPr>
          <p:cNvPr id="20" name="Picture 19"/>
          <p:cNvPicPr>
            <a:picLocks noChangeAspect="1"/>
          </p:cNvPicPr>
          <p:nvPr/>
        </p:nvPicPr>
        <p:blipFill>
          <a:blip r:embed="rId6"/>
          <a:stretch>
            <a:fillRect/>
          </a:stretch>
        </p:blipFill>
        <p:spPr>
          <a:xfrm>
            <a:off x="7724895" y="2258849"/>
            <a:ext cx="635000" cy="635000"/>
          </a:xfrm>
          <a:prstGeom prst="rect">
            <a:avLst/>
          </a:prstGeom>
        </p:spPr>
      </p:pic>
      <p:pic>
        <p:nvPicPr>
          <p:cNvPr id="21" name="Picture 20"/>
          <p:cNvPicPr>
            <a:picLocks noChangeAspect="1"/>
          </p:cNvPicPr>
          <p:nvPr/>
        </p:nvPicPr>
        <p:blipFill>
          <a:blip r:embed="rId7"/>
          <a:stretch>
            <a:fillRect/>
          </a:stretch>
        </p:blipFill>
        <p:spPr>
          <a:xfrm>
            <a:off x="321647" y="3042370"/>
            <a:ext cx="1625600" cy="228600"/>
          </a:xfrm>
          <a:prstGeom prst="rect">
            <a:avLst/>
          </a:prstGeom>
        </p:spPr>
      </p:pic>
      <p:sp>
        <p:nvSpPr>
          <p:cNvPr id="22" name="Rectangle 21"/>
          <p:cNvSpPr/>
          <p:nvPr/>
        </p:nvSpPr>
        <p:spPr>
          <a:xfrm>
            <a:off x="554164" y="2945434"/>
            <a:ext cx="1184940" cy="338554"/>
          </a:xfrm>
          <a:prstGeom prst="rect">
            <a:avLst/>
          </a:prstGeom>
        </p:spPr>
        <p:txBody>
          <a:bodyPr wrap="none">
            <a:spAutoFit/>
          </a:bodyPr>
          <a:lstStyle/>
          <a:p>
            <a:pPr algn="ctr"/>
            <a:r>
              <a:rPr lang="en-US" sz="1600" dirty="0">
                <a:solidFill>
                  <a:schemeClr val="bg1"/>
                </a:solidFill>
                <a:latin typeface="DB Heavent Light"/>
                <a:cs typeface="DB Heavent Light"/>
              </a:rPr>
              <a:t>text text text text </a:t>
            </a:r>
            <a:endParaRPr lang="en-US" sz="1600" dirty="0">
              <a:solidFill>
                <a:schemeClr val="bg1"/>
              </a:solidFill>
            </a:endParaRPr>
          </a:p>
        </p:txBody>
      </p:sp>
      <p:pic>
        <p:nvPicPr>
          <p:cNvPr id="23" name="Picture 22"/>
          <p:cNvPicPr>
            <a:picLocks noChangeAspect="1"/>
          </p:cNvPicPr>
          <p:nvPr/>
        </p:nvPicPr>
        <p:blipFill>
          <a:blip r:embed="rId7"/>
          <a:stretch>
            <a:fillRect/>
          </a:stretch>
        </p:blipFill>
        <p:spPr>
          <a:xfrm>
            <a:off x="2613624" y="3044439"/>
            <a:ext cx="1625600" cy="228600"/>
          </a:xfrm>
          <a:prstGeom prst="rect">
            <a:avLst/>
          </a:prstGeom>
        </p:spPr>
      </p:pic>
      <p:sp>
        <p:nvSpPr>
          <p:cNvPr id="24" name="Rectangle 23"/>
          <p:cNvSpPr/>
          <p:nvPr/>
        </p:nvSpPr>
        <p:spPr>
          <a:xfrm>
            <a:off x="2846141" y="2947503"/>
            <a:ext cx="1184940" cy="338554"/>
          </a:xfrm>
          <a:prstGeom prst="rect">
            <a:avLst/>
          </a:prstGeom>
        </p:spPr>
        <p:txBody>
          <a:bodyPr wrap="none">
            <a:spAutoFit/>
          </a:bodyPr>
          <a:lstStyle/>
          <a:p>
            <a:pPr algn="ctr"/>
            <a:r>
              <a:rPr lang="en-US" sz="1600" dirty="0">
                <a:solidFill>
                  <a:schemeClr val="bg1"/>
                </a:solidFill>
                <a:latin typeface="DB Heavent Light"/>
                <a:cs typeface="DB Heavent Light"/>
              </a:rPr>
              <a:t>text text text text </a:t>
            </a:r>
            <a:endParaRPr lang="en-US" sz="1600" dirty="0">
              <a:solidFill>
                <a:schemeClr val="bg1"/>
              </a:solidFill>
            </a:endParaRPr>
          </a:p>
        </p:txBody>
      </p:sp>
      <p:pic>
        <p:nvPicPr>
          <p:cNvPr id="25" name="Picture 24"/>
          <p:cNvPicPr>
            <a:picLocks noChangeAspect="1"/>
          </p:cNvPicPr>
          <p:nvPr/>
        </p:nvPicPr>
        <p:blipFill>
          <a:blip r:embed="rId7"/>
          <a:stretch>
            <a:fillRect/>
          </a:stretch>
        </p:blipFill>
        <p:spPr>
          <a:xfrm>
            <a:off x="4932206" y="3041972"/>
            <a:ext cx="1625600" cy="228600"/>
          </a:xfrm>
          <a:prstGeom prst="rect">
            <a:avLst/>
          </a:prstGeom>
        </p:spPr>
      </p:pic>
      <p:sp>
        <p:nvSpPr>
          <p:cNvPr id="26" name="Rectangle 25"/>
          <p:cNvSpPr/>
          <p:nvPr/>
        </p:nvSpPr>
        <p:spPr>
          <a:xfrm>
            <a:off x="5164723" y="2945036"/>
            <a:ext cx="1184940" cy="338554"/>
          </a:xfrm>
          <a:prstGeom prst="rect">
            <a:avLst/>
          </a:prstGeom>
        </p:spPr>
        <p:txBody>
          <a:bodyPr wrap="none">
            <a:spAutoFit/>
          </a:bodyPr>
          <a:lstStyle/>
          <a:p>
            <a:pPr algn="ctr"/>
            <a:r>
              <a:rPr lang="en-US" sz="1600" dirty="0">
                <a:solidFill>
                  <a:schemeClr val="bg1"/>
                </a:solidFill>
                <a:latin typeface="DB Heavent Light"/>
                <a:cs typeface="DB Heavent Light"/>
              </a:rPr>
              <a:t>text text text text </a:t>
            </a:r>
            <a:endParaRPr lang="en-US" sz="1600" dirty="0">
              <a:solidFill>
                <a:schemeClr val="bg1"/>
              </a:solidFill>
            </a:endParaRPr>
          </a:p>
        </p:txBody>
      </p:sp>
      <p:pic>
        <p:nvPicPr>
          <p:cNvPr id="27" name="Picture 26"/>
          <p:cNvPicPr>
            <a:picLocks noChangeAspect="1"/>
          </p:cNvPicPr>
          <p:nvPr/>
        </p:nvPicPr>
        <p:blipFill>
          <a:blip r:embed="rId7"/>
          <a:stretch>
            <a:fillRect/>
          </a:stretch>
        </p:blipFill>
        <p:spPr>
          <a:xfrm>
            <a:off x="7226804" y="3038565"/>
            <a:ext cx="1625600" cy="228600"/>
          </a:xfrm>
          <a:prstGeom prst="rect">
            <a:avLst/>
          </a:prstGeom>
        </p:spPr>
      </p:pic>
      <p:sp>
        <p:nvSpPr>
          <p:cNvPr id="28" name="Rectangle 27"/>
          <p:cNvSpPr/>
          <p:nvPr/>
        </p:nvSpPr>
        <p:spPr>
          <a:xfrm>
            <a:off x="7459321" y="2941629"/>
            <a:ext cx="1184940" cy="338554"/>
          </a:xfrm>
          <a:prstGeom prst="rect">
            <a:avLst/>
          </a:prstGeom>
        </p:spPr>
        <p:txBody>
          <a:bodyPr wrap="none">
            <a:spAutoFit/>
          </a:bodyPr>
          <a:lstStyle/>
          <a:p>
            <a:pPr algn="ctr"/>
            <a:r>
              <a:rPr lang="en-US" sz="1600" dirty="0">
                <a:solidFill>
                  <a:schemeClr val="bg1"/>
                </a:solidFill>
                <a:latin typeface="DB Heavent Light"/>
                <a:cs typeface="DB Heavent Light"/>
              </a:rPr>
              <a:t>text text text text </a:t>
            </a:r>
            <a:endParaRPr lang="en-US" sz="1600" dirty="0">
              <a:solidFill>
                <a:schemeClr val="bg1"/>
              </a:solidFill>
            </a:endParaRPr>
          </a:p>
        </p:txBody>
      </p:sp>
      <p:sp>
        <p:nvSpPr>
          <p:cNvPr id="29" name="Rectangle 28"/>
          <p:cNvSpPr/>
          <p:nvPr/>
        </p:nvSpPr>
        <p:spPr>
          <a:xfrm>
            <a:off x="321647" y="3307955"/>
            <a:ext cx="1625600" cy="483722"/>
          </a:xfrm>
          <a:prstGeom prst="rect">
            <a:avLst/>
          </a:prstGeom>
        </p:spPr>
        <p:txBody>
          <a:bodyPr wrap="square">
            <a:spAutoFit/>
          </a:bodyPr>
          <a:lstStyle/>
          <a:p>
            <a:pPr algn="ctr">
              <a:lnSpc>
                <a:spcPct val="90000"/>
              </a:lnSpc>
            </a:pPr>
            <a:r>
              <a:rPr lang="en-US" sz="1400" dirty="0">
                <a:solidFill>
                  <a:schemeClr val="bg1"/>
                </a:solidFill>
                <a:latin typeface="DB Heavent Light"/>
                <a:cs typeface="DB Heavent Light"/>
              </a:rPr>
              <a:t>text text text text</a:t>
            </a: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text text </a:t>
            </a:r>
            <a:endParaRPr lang="en-US" sz="1400" dirty="0">
              <a:solidFill>
                <a:schemeClr val="bg1"/>
              </a:solidFill>
            </a:endParaRPr>
          </a:p>
          <a:p>
            <a:pPr algn="ctr">
              <a:lnSpc>
                <a:spcPct val="90000"/>
              </a:lnSpc>
            </a:pP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 text text text text  </a:t>
            </a:r>
            <a:endParaRPr lang="en-US" sz="1400" dirty="0">
              <a:solidFill>
                <a:schemeClr val="bg1"/>
              </a:solidFill>
            </a:endParaRPr>
          </a:p>
        </p:txBody>
      </p:sp>
      <p:sp>
        <p:nvSpPr>
          <p:cNvPr id="30" name="Rectangle 29"/>
          <p:cNvSpPr/>
          <p:nvPr/>
        </p:nvSpPr>
        <p:spPr>
          <a:xfrm>
            <a:off x="2613624" y="3307955"/>
            <a:ext cx="1625600" cy="483722"/>
          </a:xfrm>
          <a:prstGeom prst="rect">
            <a:avLst/>
          </a:prstGeom>
        </p:spPr>
        <p:txBody>
          <a:bodyPr wrap="square">
            <a:spAutoFit/>
          </a:bodyPr>
          <a:lstStyle/>
          <a:p>
            <a:pPr algn="ctr">
              <a:lnSpc>
                <a:spcPct val="90000"/>
              </a:lnSpc>
            </a:pPr>
            <a:r>
              <a:rPr lang="en-US" sz="1400" dirty="0">
                <a:solidFill>
                  <a:schemeClr val="bg1"/>
                </a:solidFill>
                <a:latin typeface="DB Heavent Light"/>
                <a:cs typeface="DB Heavent Light"/>
              </a:rPr>
              <a:t>text text text text</a:t>
            </a: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text text </a:t>
            </a:r>
            <a:endParaRPr lang="en-US" sz="1400" dirty="0">
              <a:solidFill>
                <a:schemeClr val="bg1"/>
              </a:solidFill>
            </a:endParaRPr>
          </a:p>
          <a:p>
            <a:pPr algn="ctr">
              <a:lnSpc>
                <a:spcPct val="90000"/>
              </a:lnSpc>
            </a:pP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 text text text text  </a:t>
            </a:r>
            <a:endParaRPr lang="en-US" sz="1400" dirty="0">
              <a:solidFill>
                <a:schemeClr val="bg1"/>
              </a:solidFill>
            </a:endParaRPr>
          </a:p>
        </p:txBody>
      </p:sp>
      <p:sp>
        <p:nvSpPr>
          <p:cNvPr id="31" name="Rectangle 30"/>
          <p:cNvSpPr/>
          <p:nvPr/>
        </p:nvSpPr>
        <p:spPr>
          <a:xfrm>
            <a:off x="4937599" y="3307955"/>
            <a:ext cx="1625600" cy="483722"/>
          </a:xfrm>
          <a:prstGeom prst="rect">
            <a:avLst/>
          </a:prstGeom>
        </p:spPr>
        <p:txBody>
          <a:bodyPr wrap="square">
            <a:spAutoFit/>
          </a:bodyPr>
          <a:lstStyle/>
          <a:p>
            <a:pPr algn="ctr">
              <a:lnSpc>
                <a:spcPct val="90000"/>
              </a:lnSpc>
            </a:pPr>
            <a:r>
              <a:rPr lang="en-US" sz="1400" dirty="0">
                <a:solidFill>
                  <a:schemeClr val="bg1"/>
                </a:solidFill>
                <a:latin typeface="DB Heavent Light"/>
                <a:cs typeface="DB Heavent Light"/>
              </a:rPr>
              <a:t>text text text text</a:t>
            </a: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text text </a:t>
            </a:r>
            <a:endParaRPr lang="en-US" sz="1400" dirty="0">
              <a:solidFill>
                <a:schemeClr val="bg1"/>
              </a:solidFill>
            </a:endParaRPr>
          </a:p>
          <a:p>
            <a:pPr algn="ctr">
              <a:lnSpc>
                <a:spcPct val="90000"/>
              </a:lnSpc>
            </a:pP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 text text text text  </a:t>
            </a:r>
            <a:endParaRPr lang="en-US" sz="1400" dirty="0">
              <a:solidFill>
                <a:schemeClr val="bg1"/>
              </a:solidFill>
            </a:endParaRPr>
          </a:p>
        </p:txBody>
      </p:sp>
      <p:sp>
        <p:nvSpPr>
          <p:cNvPr id="32" name="Rectangle 31"/>
          <p:cNvSpPr/>
          <p:nvPr/>
        </p:nvSpPr>
        <p:spPr>
          <a:xfrm>
            <a:off x="7229576" y="3307955"/>
            <a:ext cx="1625600" cy="483722"/>
          </a:xfrm>
          <a:prstGeom prst="rect">
            <a:avLst/>
          </a:prstGeom>
        </p:spPr>
        <p:txBody>
          <a:bodyPr wrap="square">
            <a:spAutoFit/>
          </a:bodyPr>
          <a:lstStyle/>
          <a:p>
            <a:pPr algn="ctr">
              <a:lnSpc>
                <a:spcPct val="90000"/>
              </a:lnSpc>
            </a:pPr>
            <a:r>
              <a:rPr lang="en-US" sz="1400" dirty="0">
                <a:solidFill>
                  <a:schemeClr val="bg1"/>
                </a:solidFill>
                <a:latin typeface="DB Heavent Light"/>
                <a:cs typeface="DB Heavent Light"/>
              </a:rPr>
              <a:t>text text text text</a:t>
            </a: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text text </a:t>
            </a:r>
            <a:endParaRPr lang="en-US" sz="1400" dirty="0">
              <a:solidFill>
                <a:schemeClr val="bg1"/>
              </a:solidFill>
            </a:endParaRPr>
          </a:p>
          <a:p>
            <a:pPr algn="ctr">
              <a:lnSpc>
                <a:spcPct val="90000"/>
              </a:lnSpc>
            </a:pPr>
            <a:r>
              <a:rPr lang="th-TH" sz="1400" dirty="0">
                <a:solidFill>
                  <a:schemeClr val="bg1"/>
                </a:solidFill>
                <a:latin typeface="DB Heavent Light"/>
                <a:cs typeface="DB Heavent Light"/>
              </a:rPr>
              <a:t> </a:t>
            </a:r>
            <a:r>
              <a:rPr lang="en-US" sz="1400" dirty="0">
                <a:solidFill>
                  <a:schemeClr val="bg1"/>
                </a:solidFill>
                <a:latin typeface="DB Heavent Light"/>
                <a:cs typeface="DB Heavent Light"/>
              </a:rPr>
              <a:t> text text text text  </a:t>
            </a:r>
            <a:endParaRPr lang="en-US" sz="1400" dirty="0">
              <a:solidFill>
                <a:schemeClr val="bg1"/>
              </a:solidFill>
            </a:endParaRPr>
          </a:p>
        </p:txBody>
      </p:sp>
      <p:pic>
        <p:nvPicPr>
          <p:cNvPr id="33" name="Picture 32"/>
          <p:cNvPicPr>
            <a:picLocks noChangeAspect="1"/>
          </p:cNvPicPr>
          <p:nvPr/>
        </p:nvPicPr>
        <p:blipFill>
          <a:blip r:embed="rId8"/>
          <a:stretch>
            <a:fillRect/>
          </a:stretch>
        </p:blipFill>
        <p:spPr>
          <a:xfrm>
            <a:off x="2780963" y="1192365"/>
            <a:ext cx="3568700" cy="381000"/>
          </a:xfrm>
          <a:prstGeom prst="rect">
            <a:avLst/>
          </a:prstGeom>
        </p:spPr>
      </p:pic>
      <p:sp>
        <p:nvSpPr>
          <p:cNvPr id="34" name="Rectangle 33"/>
          <p:cNvSpPr/>
          <p:nvPr/>
        </p:nvSpPr>
        <p:spPr>
          <a:xfrm>
            <a:off x="2851662" y="1184476"/>
            <a:ext cx="3441567" cy="400110"/>
          </a:xfrm>
          <a:prstGeom prst="rect">
            <a:avLst/>
          </a:prstGeom>
        </p:spPr>
        <p:txBody>
          <a:bodyPr wrap="none">
            <a:spAutoFit/>
          </a:bodyPr>
          <a:lstStyle/>
          <a:p>
            <a:pPr algn="ctr"/>
            <a:r>
              <a:rPr lang="en-US" sz="2000" dirty="0">
                <a:solidFill>
                  <a:srgbClr val="6D6F71"/>
                </a:solidFill>
                <a:latin typeface="DB Heavent Thin"/>
                <a:cs typeface="DB Heavent Thin"/>
              </a:rPr>
              <a:t>text text text text text text text text text text  </a:t>
            </a:r>
          </a:p>
        </p:txBody>
      </p:sp>
      <p:sp>
        <p:nvSpPr>
          <p:cNvPr id="3" name="Slide Number Placeholder 2">
            <a:extLst>
              <a:ext uri="{FF2B5EF4-FFF2-40B4-BE49-F238E27FC236}">
                <a16:creationId xmlns:a16="http://schemas.microsoft.com/office/drawing/2014/main" id="{97DA4E3F-9E52-3441-A055-DB81CCD81A5A}"/>
              </a:ext>
            </a:extLst>
          </p:cNvPr>
          <p:cNvSpPr>
            <a:spLocks noGrp="1"/>
          </p:cNvSpPr>
          <p:nvPr>
            <p:ph type="sldNum" sz="quarter" idx="12"/>
          </p:nvPr>
        </p:nvSpPr>
        <p:spPr/>
        <p:txBody>
          <a:bodyPr/>
          <a:lstStyle/>
          <a:p>
            <a:fld id="{479234B2-3B6E-874E-A13B-B1A0DCB28C03}" type="slidenum">
              <a:rPr lang="en-US" smtClean="0"/>
              <a:pPr/>
              <a:t>3</a:t>
            </a:fld>
            <a:endParaRPr lang="en-US"/>
          </a:p>
        </p:txBody>
      </p:sp>
    </p:spTree>
    <p:extLst>
      <p:ext uri="{BB962C8B-B14F-4D97-AF65-F5344CB8AC3E}">
        <p14:creationId xmlns:p14="http://schemas.microsoft.com/office/powerpoint/2010/main" val="2728582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utterstock_309060374.jpg"/>
          <p:cNvPicPr>
            <a:picLocks noChangeAspect="1"/>
          </p:cNvPicPr>
          <p:nvPr/>
        </p:nvPicPr>
        <p:blipFill rotWithShape="1">
          <a:blip r:embed="rId2">
            <a:extLst>
              <a:ext uri="{28A0092B-C50C-407E-A947-70E740481C1C}">
                <a14:useLocalDpi xmlns:a14="http://schemas.microsoft.com/office/drawing/2010/main" val="0"/>
              </a:ext>
            </a:extLst>
          </a:blip>
          <a:srcRect l="-1" t="666" r="28318" b="14959"/>
          <a:stretch/>
        </p:blipFill>
        <p:spPr>
          <a:xfrm>
            <a:off x="480265" y="624119"/>
            <a:ext cx="5059235" cy="3970016"/>
          </a:xfrm>
          <a:prstGeom prst="rect">
            <a:avLst/>
          </a:prstGeom>
        </p:spPr>
      </p:pic>
      <p:sp>
        <p:nvSpPr>
          <p:cNvPr id="2" name="Title 1"/>
          <p:cNvSpPr>
            <a:spLocks noGrp="1"/>
          </p:cNvSpPr>
          <p:nvPr>
            <p:ph type="title"/>
          </p:nvPr>
        </p:nvSpPr>
        <p:spPr>
          <a:xfrm>
            <a:off x="5178239" y="888030"/>
            <a:ext cx="2895600" cy="857250"/>
          </a:xfrm>
        </p:spPr>
        <p:txBody>
          <a:bodyPr/>
          <a:lstStyle/>
          <a:p>
            <a:r>
              <a:rPr lang="en-US" dirty="0">
                <a:solidFill>
                  <a:srgbClr val="6D6F71"/>
                </a:solidFill>
                <a:latin typeface="DB Heavent Med Cond"/>
                <a:cs typeface="DB Heavent Med Cond"/>
              </a:rPr>
              <a:t>OUR PROJECTS</a:t>
            </a:r>
          </a:p>
        </p:txBody>
      </p:sp>
      <p:pic>
        <p:nvPicPr>
          <p:cNvPr id="10" name="Picture 9"/>
          <p:cNvPicPr>
            <a:picLocks noChangeAspect="1"/>
          </p:cNvPicPr>
          <p:nvPr/>
        </p:nvPicPr>
        <p:blipFill>
          <a:blip r:embed="rId3"/>
          <a:stretch>
            <a:fillRect/>
          </a:stretch>
        </p:blipFill>
        <p:spPr>
          <a:xfrm>
            <a:off x="8558234" y="4583186"/>
            <a:ext cx="444500" cy="431800"/>
          </a:xfrm>
          <a:prstGeom prst="rect">
            <a:avLst/>
          </a:prstGeom>
        </p:spPr>
      </p:pic>
      <p:pic>
        <p:nvPicPr>
          <p:cNvPr id="3" name="Picture 2"/>
          <p:cNvPicPr>
            <a:picLocks noChangeAspect="1"/>
          </p:cNvPicPr>
          <p:nvPr/>
        </p:nvPicPr>
        <p:blipFill>
          <a:blip r:embed="rId4"/>
          <a:stretch>
            <a:fillRect/>
          </a:stretch>
        </p:blipFill>
        <p:spPr>
          <a:xfrm>
            <a:off x="5178239" y="1831648"/>
            <a:ext cx="2895600" cy="2997200"/>
          </a:xfrm>
          <a:prstGeom prst="rect">
            <a:avLst/>
          </a:prstGeom>
        </p:spPr>
      </p:pic>
      <p:sp>
        <p:nvSpPr>
          <p:cNvPr id="11" name="Content Placeholder 2"/>
          <p:cNvSpPr>
            <a:spLocks noGrp="1"/>
          </p:cNvSpPr>
          <p:nvPr>
            <p:ph idx="1"/>
          </p:nvPr>
        </p:nvSpPr>
        <p:spPr>
          <a:xfrm>
            <a:off x="5309615" y="2058493"/>
            <a:ext cx="2638362" cy="2770210"/>
          </a:xfrm>
        </p:spPr>
        <p:txBody>
          <a:bodyPr>
            <a:normAutofit/>
          </a:bodyPr>
          <a:lstStyle/>
          <a:p>
            <a:pPr marL="174625" indent="-174625">
              <a:lnSpc>
                <a:spcPct val="80000"/>
              </a:lnSpc>
            </a:pPr>
            <a:r>
              <a:rPr lang="en-US" sz="1600" dirty="0">
                <a:solidFill>
                  <a:schemeClr val="bg1"/>
                </a:solidFill>
                <a:latin typeface="DB Heavent Light"/>
                <a:cs typeface="DB Heavent Light"/>
              </a:rPr>
              <a:t>text text text text text text text text text text  text text text text text text text text</a:t>
            </a:r>
            <a:endParaRPr lang="th-TH" sz="1600" dirty="0">
              <a:solidFill>
                <a:schemeClr val="bg1"/>
              </a:solidFill>
              <a:latin typeface="DB Heavent Light"/>
              <a:cs typeface="DB Heavent Light"/>
            </a:endParaRPr>
          </a:p>
          <a:p>
            <a:pPr>
              <a:lnSpc>
                <a:spcPct val="80000"/>
              </a:lnSpc>
            </a:pPr>
            <a:endParaRPr lang="th-TH" sz="1600" dirty="0">
              <a:solidFill>
                <a:schemeClr val="bg1"/>
              </a:solidFill>
              <a:latin typeface="DB Heavent Light"/>
              <a:cs typeface="DB Heavent Light"/>
            </a:endParaRPr>
          </a:p>
          <a:p>
            <a:pPr marL="174625" indent="-174625">
              <a:lnSpc>
                <a:spcPct val="80000"/>
              </a:lnSpc>
            </a:pPr>
            <a:r>
              <a:rPr lang="en-US" sz="1600" dirty="0">
                <a:solidFill>
                  <a:schemeClr val="bg1"/>
                </a:solidFill>
                <a:latin typeface="DB Heavent Light"/>
                <a:cs typeface="DB Heavent Light"/>
              </a:rPr>
              <a:t>text text text text text text text text text text  text text text text text text text text</a:t>
            </a:r>
          </a:p>
          <a:p>
            <a:pPr>
              <a:lnSpc>
                <a:spcPct val="80000"/>
              </a:lnSpc>
            </a:pPr>
            <a:endParaRPr lang="th-TH" sz="1600" dirty="0">
              <a:solidFill>
                <a:schemeClr val="bg1"/>
              </a:solidFill>
              <a:latin typeface="DB Heavent Light"/>
              <a:cs typeface="DB Heavent Light"/>
            </a:endParaRPr>
          </a:p>
          <a:p>
            <a:pPr marL="174625" indent="-174625">
              <a:lnSpc>
                <a:spcPct val="80000"/>
              </a:lnSpc>
            </a:pPr>
            <a:r>
              <a:rPr lang="en-US" sz="1600" dirty="0">
                <a:solidFill>
                  <a:schemeClr val="bg1"/>
                </a:solidFill>
                <a:latin typeface="DB Heavent Light"/>
                <a:cs typeface="DB Heavent Light"/>
              </a:rPr>
              <a:t>text text text text text text text text text text  text text text text text text text text</a:t>
            </a:r>
          </a:p>
          <a:p>
            <a:pPr>
              <a:lnSpc>
                <a:spcPct val="80000"/>
              </a:lnSpc>
            </a:pPr>
            <a:endParaRPr lang="en-US" sz="1600" dirty="0">
              <a:solidFill>
                <a:schemeClr val="bg1"/>
              </a:solidFill>
              <a:latin typeface="DB Heavent Light"/>
              <a:cs typeface="DB Heavent Light"/>
            </a:endParaRPr>
          </a:p>
        </p:txBody>
      </p:sp>
      <p:sp>
        <p:nvSpPr>
          <p:cNvPr id="4" name="Slide Number Placeholder 3">
            <a:extLst>
              <a:ext uri="{FF2B5EF4-FFF2-40B4-BE49-F238E27FC236}">
                <a16:creationId xmlns:a16="http://schemas.microsoft.com/office/drawing/2014/main" id="{5D397D69-D125-DF41-8B47-4D66297D70F6}"/>
              </a:ext>
            </a:extLst>
          </p:cNvPr>
          <p:cNvSpPr>
            <a:spLocks noGrp="1"/>
          </p:cNvSpPr>
          <p:nvPr>
            <p:ph type="sldNum" sz="quarter" idx="12"/>
          </p:nvPr>
        </p:nvSpPr>
        <p:spPr/>
        <p:txBody>
          <a:bodyPr/>
          <a:lstStyle/>
          <a:p>
            <a:fld id="{479234B2-3B6E-874E-A13B-B1A0DCB28C03}" type="slidenum">
              <a:rPr lang="en-US" smtClean="0"/>
              <a:pPr/>
              <a:t>4</a:t>
            </a:fld>
            <a:endParaRPr lang="en-US"/>
          </a:p>
        </p:txBody>
      </p:sp>
    </p:spTree>
    <p:extLst>
      <p:ext uri="{BB962C8B-B14F-4D97-AF65-F5344CB8AC3E}">
        <p14:creationId xmlns:p14="http://schemas.microsoft.com/office/powerpoint/2010/main" val="4254246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6978" y="382249"/>
            <a:ext cx="3376670" cy="857250"/>
          </a:xfrm>
        </p:spPr>
        <p:txBody>
          <a:bodyPr>
            <a:normAutofit/>
          </a:bodyPr>
          <a:lstStyle/>
          <a:p>
            <a:r>
              <a:rPr lang="en-US" sz="5000" dirty="0">
                <a:solidFill>
                  <a:srgbClr val="6D6F71"/>
                </a:solidFill>
                <a:latin typeface="DB Heavent Med Cond"/>
                <a:cs typeface="DB Heavent Med Cond"/>
              </a:rPr>
              <a:t>HEADING</a:t>
            </a:r>
            <a:endParaRPr lang="en-US" sz="5000" dirty="0"/>
          </a:p>
        </p:txBody>
      </p:sp>
      <p:pic>
        <p:nvPicPr>
          <p:cNvPr id="4" name="Picture 3"/>
          <p:cNvPicPr>
            <a:picLocks noChangeAspect="1"/>
          </p:cNvPicPr>
          <p:nvPr/>
        </p:nvPicPr>
        <p:blipFill>
          <a:blip r:embed="rId2"/>
          <a:stretch>
            <a:fillRect/>
          </a:stretch>
        </p:blipFill>
        <p:spPr>
          <a:xfrm>
            <a:off x="8558234" y="4583186"/>
            <a:ext cx="444500" cy="431800"/>
          </a:xfrm>
          <a:prstGeom prst="rect">
            <a:avLst/>
          </a:prstGeom>
        </p:spPr>
      </p:pic>
      <p:pic>
        <p:nvPicPr>
          <p:cNvPr id="33" name="Picture 32"/>
          <p:cNvPicPr>
            <a:picLocks noChangeAspect="1"/>
          </p:cNvPicPr>
          <p:nvPr/>
        </p:nvPicPr>
        <p:blipFill>
          <a:blip r:embed="rId3"/>
          <a:stretch>
            <a:fillRect/>
          </a:stretch>
        </p:blipFill>
        <p:spPr>
          <a:xfrm>
            <a:off x="2780963" y="1192365"/>
            <a:ext cx="3568700" cy="381000"/>
          </a:xfrm>
          <a:prstGeom prst="rect">
            <a:avLst/>
          </a:prstGeom>
        </p:spPr>
      </p:pic>
      <p:sp>
        <p:nvSpPr>
          <p:cNvPr id="34" name="Rectangle 33"/>
          <p:cNvSpPr/>
          <p:nvPr/>
        </p:nvSpPr>
        <p:spPr>
          <a:xfrm>
            <a:off x="2851662" y="1140408"/>
            <a:ext cx="3441567" cy="400110"/>
          </a:xfrm>
          <a:prstGeom prst="rect">
            <a:avLst/>
          </a:prstGeom>
        </p:spPr>
        <p:txBody>
          <a:bodyPr wrap="none">
            <a:spAutoFit/>
          </a:bodyPr>
          <a:lstStyle/>
          <a:p>
            <a:pPr algn="ctr"/>
            <a:r>
              <a:rPr lang="en-US" sz="2000" dirty="0">
                <a:solidFill>
                  <a:srgbClr val="6D6F71"/>
                </a:solidFill>
                <a:latin typeface="DB Heavent Thin"/>
                <a:cs typeface="DB Heavent Thin"/>
              </a:rPr>
              <a:t>text text text text text text text text text text  </a:t>
            </a:r>
          </a:p>
        </p:txBody>
      </p:sp>
      <p:sp>
        <p:nvSpPr>
          <p:cNvPr id="35" name="Content Placeholder 2"/>
          <p:cNvSpPr>
            <a:spLocks noGrp="1"/>
          </p:cNvSpPr>
          <p:nvPr>
            <p:ph idx="1"/>
          </p:nvPr>
        </p:nvSpPr>
        <p:spPr>
          <a:xfrm>
            <a:off x="821072" y="1773809"/>
            <a:ext cx="7444381" cy="2820814"/>
          </a:xfrm>
        </p:spPr>
        <p:txBody>
          <a:bodyPr/>
          <a:lstStyle/>
          <a:p>
            <a:pPr marL="230188" indent="-230188"/>
            <a:r>
              <a:rPr lang="en-US" sz="1800" dirty="0">
                <a:solidFill>
                  <a:srgbClr val="6D6F71"/>
                </a:solidFill>
                <a:latin typeface="DB Heavent Light"/>
                <a:cs typeface="DB Heavent Light"/>
              </a:rPr>
              <a:t>text text text text text text text text text text  text text text text text text text text text text text text text text text text text text  text text text text text text text text</a:t>
            </a:r>
            <a:endParaRPr lang="th-TH" sz="1800" dirty="0">
              <a:solidFill>
                <a:srgbClr val="6D6F71"/>
              </a:solidFill>
              <a:latin typeface="DB Heavent Light"/>
              <a:cs typeface="DB Heavent Light"/>
            </a:endParaRPr>
          </a:p>
          <a:p>
            <a:endParaRPr lang="en-US" sz="1800" dirty="0">
              <a:solidFill>
                <a:srgbClr val="6D6F71"/>
              </a:solidFill>
              <a:latin typeface="DB Heavent Light"/>
              <a:cs typeface="DB Heavent Light"/>
            </a:endParaRPr>
          </a:p>
          <a:p>
            <a:pPr marL="230188" indent="-230188"/>
            <a:r>
              <a:rPr lang="en-US" sz="1800" dirty="0">
                <a:solidFill>
                  <a:srgbClr val="6D6F71"/>
                </a:solidFill>
                <a:latin typeface="DB Heavent Light"/>
                <a:cs typeface="DB Heavent Light"/>
              </a:rPr>
              <a:t>text text text text text text text text text text  text text text text text text text text text text text text text text text text text text  text text text text text text text text</a:t>
            </a:r>
            <a:endParaRPr lang="th-TH" sz="1800" dirty="0">
              <a:solidFill>
                <a:srgbClr val="6D6F71"/>
              </a:solidFill>
              <a:latin typeface="DB Heavent Light"/>
              <a:cs typeface="DB Heavent Light"/>
            </a:endParaRPr>
          </a:p>
          <a:p>
            <a:endParaRPr lang="en-US" sz="1800" dirty="0">
              <a:solidFill>
                <a:srgbClr val="6D6F71"/>
              </a:solidFill>
              <a:latin typeface="DB Heavent Light"/>
              <a:cs typeface="DB Heavent Light"/>
            </a:endParaRPr>
          </a:p>
          <a:p>
            <a:pPr marL="230188" indent="-230188"/>
            <a:r>
              <a:rPr lang="en-US" sz="1800" dirty="0">
                <a:solidFill>
                  <a:srgbClr val="6D6F71"/>
                </a:solidFill>
                <a:latin typeface="DB Heavent Light"/>
                <a:cs typeface="DB Heavent Light"/>
              </a:rPr>
              <a:t>text text text text text text text text text text  text text text text text text text text text text text text text text text text text text  text text text text text text text text</a:t>
            </a:r>
            <a:endParaRPr lang="th-TH" sz="1800" dirty="0">
              <a:solidFill>
                <a:srgbClr val="6D6F71"/>
              </a:solidFill>
              <a:latin typeface="DB Heavent Light"/>
              <a:cs typeface="DB Heavent Light"/>
            </a:endParaRPr>
          </a:p>
          <a:p>
            <a:endParaRPr lang="en-US" sz="1800" dirty="0">
              <a:solidFill>
                <a:srgbClr val="6D6F71"/>
              </a:solidFill>
              <a:latin typeface="DB Heavent Light"/>
              <a:cs typeface="DB Heavent Light"/>
            </a:endParaRPr>
          </a:p>
          <a:p>
            <a:endParaRPr lang="th-TH" sz="1800" dirty="0">
              <a:solidFill>
                <a:srgbClr val="6D6F71"/>
              </a:solidFill>
              <a:latin typeface="DB Heavent Light"/>
              <a:cs typeface="DB Heavent Light"/>
            </a:endParaRPr>
          </a:p>
          <a:p>
            <a:endParaRPr lang="en-US" dirty="0"/>
          </a:p>
        </p:txBody>
      </p:sp>
      <p:pic>
        <p:nvPicPr>
          <p:cNvPr id="3" name="Picture 2"/>
          <p:cNvPicPr>
            <a:picLocks noChangeAspect="1"/>
          </p:cNvPicPr>
          <p:nvPr/>
        </p:nvPicPr>
        <p:blipFill>
          <a:blip r:embed="rId4"/>
          <a:stretch>
            <a:fillRect/>
          </a:stretch>
        </p:blipFill>
        <p:spPr>
          <a:xfrm>
            <a:off x="1320800" y="3505300"/>
            <a:ext cx="6489700" cy="38100"/>
          </a:xfrm>
          <a:prstGeom prst="rect">
            <a:avLst/>
          </a:prstGeom>
        </p:spPr>
      </p:pic>
      <p:pic>
        <p:nvPicPr>
          <p:cNvPr id="5" name="Picture 4"/>
          <p:cNvPicPr>
            <a:picLocks noChangeAspect="1"/>
          </p:cNvPicPr>
          <p:nvPr/>
        </p:nvPicPr>
        <p:blipFill>
          <a:blip r:embed="rId4"/>
          <a:stretch>
            <a:fillRect/>
          </a:stretch>
        </p:blipFill>
        <p:spPr>
          <a:xfrm>
            <a:off x="1320800" y="2552700"/>
            <a:ext cx="6489700" cy="38100"/>
          </a:xfrm>
          <a:prstGeom prst="rect">
            <a:avLst/>
          </a:prstGeom>
        </p:spPr>
      </p:pic>
      <p:sp>
        <p:nvSpPr>
          <p:cNvPr id="6" name="Slide Number Placeholder 5">
            <a:extLst>
              <a:ext uri="{FF2B5EF4-FFF2-40B4-BE49-F238E27FC236}">
                <a16:creationId xmlns:a16="http://schemas.microsoft.com/office/drawing/2014/main" id="{AF6BC5D9-199D-E048-AF29-B64F8A6E0912}"/>
              </a:ext>
            </a:extLst>
          </p:cNvPr>
          <p:cNvSpPr>
            <a:spLocks noGrp="1"/>
          </p:cNvSpPr>
          <p:nvPr>
            <p:ph type="sldNum" sz="quarter" idx="12"/>
          </p:nvPr>
        </p:nvSpPr>
        <p:spPr/>
        <p:txBody>
          <a:bodyPr/>
          <a:lstStyle/>
          <a:p>
            <a:fld id="{479234B2-3B6E-874E-A13B-B1A0DCB28C03}" type="slidenum">
              <a:rPr lang="en-US" smtClean="0"/>
              <a:pPr/>
              <a:t>5</a:t>
            </a:fld>
            <a:endParaRPr lang="en-US"/>
          </a:p>
        </p:txBody>
      </p:sp>
    </p:spTree>
    <p:extLst>
      <p:ext uri="{BB962C8B-B14F-4D97-AF65-F5344CB8AC3E}">
        <p14:creationId xmlns:p14="http://schemas.microsoft.com/office/powerpoint/2010/main" val="847355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0963" y="382249"/>
            <a:ext cx="3568700" cy="857250"/>
          </a:xfrm>
        </p:spPr>
        <p:txBody>
          <a:bodyPr>
            <a:normAutofit/>
          </a:bodyPr>
          <a:lstStyle/>
          <a:p>
            <a:r>
              <a:rPr lang="en-US" sz="5000" dirty="0">
                <a:solidFill>
                  <a:srgbClr val="6D6F71"/>
                </a:solidFill>
                <a:latin typeface="DB Heavent Med Cond"/>
                <a:cs typeface="DB Heavent Med Cond"/>
              </a:rPr>
              <a:t>HEADING</a:t>
            </a:r>
            <a:endParaRPr lang="en-US" sz="5000" dirty="0"/>
          </a:p>
        </p:txBody>
      </p:sp>
      <p:pic>
        <p:nvPicPr>
          <p:cNvPr id="4" name="Picture 3"/>
          <p:cNvPicPr>
            <a:picLocks noChangeAspect="1"/>
          </p:cNvPicPr>
          <p:nvPr/>
        </p:nvPicPr>
        <p:blipFill>
          <a:blip r:embed="rId2"/>
          <a:stretch>
            <a:fillRect/>
          </a:stretch>
        </p:blipFill>
        <p:spPr>
          <a:xfrm>
            <a:off x="8558234" y="4583186"/>
            <a:ext cx="444500" cy="431800"/>
          </a:xfrm>
          <a:prstGeom prst="rect">
            <a:avLst/>
          </a:prstGeom>
        </p:spPr>
      </p:pic>
      <p:pic>
        <p:nvPicPr>
          <p:cNvPr id="33" name="Picture 32"/>
          <p:cNvPicPr>
            <a:picLocks noChangeAspect="1"/>
          </p:cNvPicPr>
          <p:nvPr/>
        </p:nvPicPr>
        <p:blipFill>
          <a:blip r:embed="rId3"/>
          <a:stretch>
            <a:fillRect/>
          </a:stretch>
        </p:blipFill>
        <p:spPr>
          <a:xfrm>
            <a:off x="2780963" y="1192365"/>
            <a:ext cx="3568700" cy="381000"/>
          </a:xfrm>
          <a:prstGeom prst="rect">
            <a:avLst/>
          </a:prstGeom>
        </p:spPr>
      </p:pic>
      <p:sp>
        <p:nvSpPr>
          <p:cNvPr id="34" name="Rectangle 33"/>
          <p:cNvSpPr/>
          <p:nvPr/>
        </p:nvSpPr>
        <p:spPr>
          <a:xfrm>
            <a:off x="2851662" y="1140408"/>
            <a:ext cx="3441567" cy="400110"/>
          </a:xfrm>
          <a:prstGeom prst="rect">
            <a:avLst/>
          </a:prstGeom>
        </p:spPr>
        <p:txBody>
          <a:bodyPr wrap="none">
            <a:spAutoFit/>
          </a:bodyPr>
          <a:lstStyle/>
          <a:p>
            <a:pPr algn="ctr"/>
            <a:r>
              <a:rPr lang="en-US" sz="2000" dirty="0">
                <a:solidFill>
                  <a:srgbClr val="6D6F71"/>
                </a:solidFill>
                <a:latin typeface="DB Heavent Thin"/>
                <a:cs typeface="DB Heavent Thin"/>
              </a:rPr>
              <a:t>text text text text text text text text text text  </a:t>
            </a:r>
          </a:p>
        </p:txBody>
      </p:sp>
      <p:pic>
        <p:nvPicPr>
          <p:cNvPr id="7" name="Picture 6"/>
          <p:cNvPicPr>
            <a:picLocks noChangeAspect="1"/>
          </p:cNvPicPr>
          <p:nvPr/>
        </p:nvPicPr>
        <p:blipFill>
          <a:blip r:embed="rId4"/>
          <a:stretch>
            <a:fillRect/>
          </a:stretch>
        </p:blipFill>
        <p:spPr>
          <a:xfrm>
            <a:off x="0" y="1989540"/>
            <a:ext cx="9144000" cy="1530324"/>
          </a:xfrm>
          <a:prstGeom prst="rect">
            <a:avLst/>
          </a:prstGeom>
        </p:spPr>
      </p:pic>
      <p:pic>
        <p:nvPicPr>
          <p:cNvPr id="8" name="Picture 7"/>
          <p:cNvPicPr>
            <a:picLocks noChangeAspect="1"/>
          </p:cNvPicPr>
          <p:nvPr/>
        </p:nvPicPr>
        <p:blipFill>
          <a:blip r:embed="rId5"/>
          <a:stretch>
            <a:fillRect/>
          </a:stretch>
        </p:blipFill>
        <p:spPr>
          <a:xfrm>
            <a:off x="1145809" y="2259292"/>
            <a:ext cx="787400" cy="787400"/>
          </a:xfrm>
          <a:prstGeom prst="rect">
            <a:avLst/>
          </a:prstGeom>
        </p:spPr>
      </p:pic>
      <p:pic>
        <p:nvPicPr>
          <p:cNvPr id="9" name="Picture 8"/>
          <p:cNvPicPr>
            <a:picLocks noChangeAspect="1"/>
          </p:cNvPicPr>
          <p:nvPr/>
        </p:nvPicPr>
        <p:blipFill>
          <a:blip r:embed="rId6"/>
          <a:stretch>
            <a:fillRect/>
          </a:stretch>
        </p:blipFill>
        <p:spPr>
          <a:xfrm>
            <a:off x="3154011" y="2259292"/>
            <a:ext cx="787400" cy="787400"/>
          </a:xfrm>
          <a:prstGeom prst="rect">
            <a:avLst/>
          </a:prstGeom>
        </p:spPr>
      </p:pic>
      <p:pic>
        <p:nvPicPr>
          <p:cNvPr id="10" name="Picture 9"/>
          <p:cNvPicPr>
            <a:picLocks noChangeAspect="1"/>
          </p:cNvPicPr>
          <p:nvPr/>
        </p:nvPicPr>
        <p:blipFill>
          <a:blip r:embed="rId7"/>
          <a:stretch>
            <a:fillRect/>
          </a:stretch>
        </p:blipFill>
        <p:spPr>
          <a:xfrm>
            <a:off x="5163587" y="2259292"/>
            <a:ext cx="787400" cy="787400"/>
          </a:xfrm>
          <a:prstGeom prst="rect">
            <a:avLst/>
          </a:prstGeom>
        </p:spPr>
      </p:pic>
      <p:pic>
        <p:nvPicPr>
          <p:cNvPr id="11" name="Picture 10"/>
          <p:cNvPicPr>
            <a:picLocks noChangeAspect="1"/>
          </p:cNvPicPr>
          <p:nvPr/>
        </p:nvPicPr>
        <p:blipFill>
          <a:blip r:embed="rId8"/>
          <a:stretch>
            <a:fillRect/>
          </a:stretch>
        </p:blipFill>
        <p:spPr>
          <a:xfrm>
            <a:off x="7155225" y="2259292"/>
            <a:ext cx="787400" cy="787400"/>
          </a:xfrm>
          <a:prstGeom prst="rect">
            <a:avLst/>
          </a:prstGeom>
        </p:spPr>
      </p:pic>
      <p:pic>
        <p:nvPicPr>
          <p:cNvPr id="12" name="Picture 11"/>
          <p:cNvPicPr>
            <a:picLocks noChangeAspect="1"/>
          </p:cNvPicPr>
          <p:nvPr/>
        </p:nvPicPr>
        <p:blipFill>
          <a:blip r:embed="rId9"/>
          <a:stretch>
            <a:fillRect/>
          </a:stretch>
        </p:blipFill>
        <p:spPr>
          <a:xfrm>
            <a:off x="715759" y="3633639"/>
            <a:ext cx="1625600" cy="228600"/>
          </a:xfrm>
          <a:prstGeom prst="rect">
            <a:avLst/>
          </a:prstGeom>
        </p:spPr>
      </p:pic>
      <p:sp>
        <p:nvSpPr>
          <p:cNvPr id="16" name="Rectangle 15"/>
          <p:cNvSpPr/>
          <p:nvPr/>
        </p:nvSpPr>
        <p:spPr>
          <a:xfrm>
            <a:off x="810600" y="3545974"/>
            <a:ext cx="1441420" cy="338554"/>
          </a:xfrm>
          <a:prstGeom prst="rect">
            <a:avLst/>
          </a:prstGeom>
        </p:spPr>
        <p:txBody>
          <a:bodyPr wrap="none">
            <a:spAutoFit/>
          </a:bodyPr>
          <a:lstStyle/>
          <a:p>
            <a:pPr algn="ctr"/>
            <a:r>
              <a:rPr lang="en-US" sz="1600" dirty="0">
                <a:solidFill>
                  <a:srgbClr val="6D6F71"/>
                </a:solidFill>
                <a:latin typeface="DB Heavent Thin"/>
                <a:cs typeface="DB Heavent Thin"/>
              </a:rPr>
              <a:t>text text text text text</a:t>
            </a:r>
          </a:p>
        </p:txBody>
      </p:sp>
      <p:sp>
        <p:nvSpPr>
          <p:cNvPr id="17" name="Rectangle 16"/>
          <p:cNvSpPr/>
          <p:nvPr/>
        </p:nvSpPr>
        <p:spPr>
          <a:xfrm>
            <a:off x="715759" y="3873579"/>
            <a:ext cx="1625600" cy="483722"/>
          </a:xfrm>
          <a:prstGeom prst="rect">
            <a:avLst/>
          </a:prstGeom>
        </p:spPr>
        <p:txBody>
          <a:bodyPr wrap="square">
            <a:spAutoFit/>
          </a:bodyPr>
          <a:lstStyle/>
          <a:p>
            <a:pPr algn="ctr">
              <a:lnSpc>
                <a:spcPct val="90000"/>
              </a:lnSpc>
            </a:pPr>
            <a:r>
              <a:rPr lang="en-US" sz="1400" dirty="0">
                <a:solidFill>
                  <a:srgbClr val="6D6F71"/>
                </a:solidFill>
                <a:latin typeface="DB Heavent Thin"/>
                <a:cs typeface="DB Heavent Thin"/>
              </a:rPr>
              <a:t>text text text text</a:t>
            </a: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text text </a:t>
            </a:r>
          </a:p>
          <a:p>
            <a:pPr algn="ctr">
              <a:lnSpc>
                <a:spcPct val="90000"/>
              </a:lnSpc>
            </a:pP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 text text text text  </a:t>
            </a:r>
          </a:p>
        </p:txBody>
      </p:sp>
      <p:pic>
        <p:nvPicPr>
          <p:cNvPr id="18" name="Picture 17"/>
          <p:cNvPicPr>
            <a:picLocks noChangeAspect="1"/>
          </p:cNvPicPr>
          <p:nvPr/>
        </p:nvPicPr>
        <p:blipFill>
          <a:blip r:embed="rId9"/>
          <a:stretch>
            <a:fillRect/>
          </a:stretch>
        </p:blipFill>
        <p:spPr>
          <a:xfrm>
            <a:off x="2732860" y="3634030"/>
            <a:ext cx="1625600" cy="228600"/>
          </a:xfrm>
          <a:prstGeom prst="rect">
            <a:avLst/>
          </a:prstGeom>
        </p:spPr>
      </p:pic>
      <p:sp>
        <p:nvSpPr>
          <p:cNvPr id="19" name="Rectangle 18"/>
          <p:cNvSpPr/>
          <p:nvPr/>
        </p:nvSpPr>
        <p:spPr>
          <a:xfrm>
            <a:off x="2827701" y="3546365"/>
            <a:ext cx="1441420" cy="338554"/>
          </a:xfrm>
          <a:prstGeom prst="rect">
            <a:avLst/>
          </a:prstGeom>
        </p:spPr>
        <p:txBody>
          <a:bodyPr wrap="none">
            <a:spAutoFit/>
          </a:bodyPr>
          <a:lstStyle/>
          <a:p>
            <a:pPr algn="ctr"/>
            <a:r>
              <a:rPr lang="en-US" sz="1600" dirty="0">
                <a:solidFill>
                  <a:srgbClr val="6D6F71"/>
                </a:solidFill>
                <a:latin typeface="DB Heavent Thin"/>
                <a:cs typeface="DB Heavent Thin"/>
              </a:rPr>
              <a:t>text text text text text</a:t>
            </a:r>
          </a:p>
        </p:txBody>
      </p:sp>
      <p:sp>
        <p:nvSpPr>
          <p:cNvPr id="20" name="Rectangle 19"/>
          <p:cNvSpPr/>
          <p:nvPr/>
        </p:nvSpPr>
        <p:spPr>
          <a:xfrm>
            <a:off x="2732860" y="3873970"/>
            <a:ext cx="1625600" cy="483722"/>
          </a:xfrm>
          <a:prstGeom prst="rect">
            <a:avLst/>
          </a:prstGeom>
        </p:spPr>
        <p:txBody>
          <a:bodyPr wrap="square">
            <a:spAutoFit/>
          </a:bodyPr>
          <a:lstStyle/>
          <a:p>
            <a:pPr algn="ctr">
              <a:lnSpc>
                <a:spcPct val="90000"/>
              </a:lnSpc>
            </a:pPr>
            <a:r>
              <a:rPr lang="en-US" sz="1400" dirty="0">
                <a:solidFill>
                  <a:srgbClr val="6D6F71"/>
                </a:solidFill>
                <a:latin typeface="DB Heavent Thin"/>
                <a:cs typeface="DB Heavent Thin"/>
              </a:rPr>
              <a:t>text text text text</a:t>
            </a: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text text </a:t>
            </a:r>
          </a:p>
          <a:p>
            <a:pPr algn="ctr">
              <a:lnSpc>
                <a:spcPct val="90000"/>
              </a:lnSpc>
            </a:pP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 text text text text  </a:t>
            </a:r>
          </a:p>
        </p:txBody>
      </p:sp>
      <p:pic>
        <p:nvPicPr>
          <p:cNvPr id="21" name="Picture 20"/>
          <p:cNvPicPr>
            <a:picLocks noChangeAspect="1"/>
          </p:cNvPicPr>
          <p:nvPr/>
        </p:nvPicPr>
        <p:blipFill>
          <a:blip r:embed="rId9"/>
          <a:stretch>
            <a:fillRect/>
          </a:stretch>
        </p:blipFill>
        <p:spPr>
          <a:xfrm>
            <a:off x="4724063" y="3633248"/>
            <a:ext cx="1625600" cy="228600"/>
          </a:xfrm>
          <a:prstGeom prst="rect">
            <a:avLst/>
          </a:prstGeom>
        </p:spPr>
      </p:pic>
      <p:sp>
        <p:nvSpPr>
          <p:cNvPr id="22" name="Rectangle 21"/>
          <p:cNvSpPr/>
          <p:nvPr/>
        </p:nvSpPr>
        <p:spPr>
          <a:xfrm>
            <a:off x="4807956" y="3545583"/>
            <a:ext cx="1441420" cy="338554"/>
          </a:xfrm>
          <a:prstGeom prst="rect">
            <a:avLst/>
          </a:prstGeom>
        </p:spPr>
        <p:txBody>
          <a:bodyPr wrap="none">
            <a:spAutoFit/>
          </a:bodyPr>
          <a:lstStyle/>
          <a:p>
            <a:pPr algn="ctr"/>
            <a:r>
              <a:rPr lang="en-US" sz="1600" dirty="0">
                <a:solidFill>
                  <a:srgbClr val="6D6F71"/>
                </a:solidFill>
                <a:latin typeface="DB Heavent Thin"/>
                <a:cs typeface="DB Heavent Thin"/>
              </a:rPr>
              <a:t>text text text text text</a:t>
            </a:r>
          </a:p>
        </p:txBody>
      </p:sp>
      <p:sp>
        <p:nvSpPr>
          <p:cNvPr id="23" name="Rectangle 22"/>
          <p:cNvSpPr/>
          <p:nvPr/>
        </p:nvSpPr>
        <p:spPr>
          <a:xfrm>
            <a:off x="4724063" y="3873188"/>
            <a:ext cx="1625600" cy="483722"/>
          </a:xfrm>
          <a:prstGeom prst="rect">
            <a:avLst/>
          </a:prstGeom>
        </p:spPr>
        <p:txBody>
          <a:bodyPr wrap="square">
            <a:spAutoFit/>
          </a:bodyPr>
          <a:lstStyle/>
          <a:p>
            <a:pPr algn="ctr">
              <a:lnSpc>
                <a:spcPct val="90000"/>
              </a:lnSpc>
            </a:pPr>
            <a:r>
              <a:rPr lang="en-US" sz="1400" dirty="0">
                <a:solidFill>
                  <a:srgbClr val="6D6F71"/>
                </a:solidFill>
                <a:latin typeface="DB Heavent Thin"/>
                <a:cs typeface="DB Heavent Thin"/>
              </a:rPr>
              <a:t>text text text text</a:t>
            </a: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text text </a:t>
            </a:r>
          </a:p>
          <a:p>
            <a:pPr algn="ctr">
              <a:lnSpc>
                <a:spcPct val="90000"/>
              </a:lnSpc>
            </a:pP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 text text text text  </a:t>
            </a:r>
          </a:p>
        </p:txBody>
      </p:sp>
      <p:pic>
        <p:nvPicPr>
          <p:cNvPr id="24" name="Picture 23"/>
          <p:cNvPicPr>
            <a:picLocks noChangeAspect="1"/>
          </p:cNvPicPr>
          <p:nvPr/>
        </p:nvPicPr>
        <p:blipFill>
          <a:blip r:embed="rId9"/>
          <a:stretch>
            <a:fillRect/>
          </a:stretch>
        </p:blipFill>
        <p:spPr>
          <a:xfrm>
            <a:off x="6740588" y="3633248"/>
            <a:ext cx="1625600" cy="228600"/>
          </a:xfrm>
          <a:prstGeom prst="rect">
            <a:avLst/>
          </a:prstGeom>
        </p:spPr>
      </p:pic>
      <p:sp>
        <p:nvSpPr>
          <p:cNvPr id="25" name="Rectangle 24"/>
          <p:cNvSpPr/>
          <p:nvPr/>
        </p:nvSpPr>
        <p:spPr>
          <a:xfrm>
            <a:off x="6824481" y="3545583"/>
            <a:ext cx="1441420" cy="338554"/>
          </a:xfrm>
          <a:prstGeom prst="rect">
            <a:avLst/>
          </a:prstGeom>
        </p:spPr>
        <p:txBody>
          <a:bodyPr wrap="none">
            <a:spAutoFit/>
          </a:bodyPr>
          <a:lstStyle/>
          <a:p>
            <a:pPr algn="ctr"/>
            <a:r>
              <a:rPr lang="en-US" sz="1600" dirty="0">
                <a:solidFill>
                  <a:srgbClr val="6D6F71"/>
                </a:solidFill>
                <a:latin typeface="DB Heavent Thin"/>
                <a:cs typeface="DB Heavent Thin"/>
              </a:rPr>
              <a:t>text text text text text</a:t>
            </a:r>
          </a:p>
        </p:txBody>
      </p:sp>
      <p:sp>
        <p:nvSpPr>
          <p:cNvPr id="26" name="Rectangle 25"/>
          <p:cNvSpPr/>
          <p:nvPr/>
        </p:nvSpPr>
        <p:spPr>
          <a:xfrm>
            <a:off x="6740588" y="3873188"/>
            <a:ext cx="1625600" cy="483722"/>
          </a:xfrm>
          <a:prstGeom prst="rect">
            <a:avLst/>
          </a:prstGeom>
        </p:spPr>
        <p:txBody>
          <a:bodyPr wrap="square">
            <a:spAutoFit/>
          </a:bodyPr>
          <a:lstStyle/>
          <a:p>
            <a:pPr algn="ctr">
              <a:lnSpc>
                <a:spcPct val="90000"/>
              </a:lnSpc>
            </a:pPr>
            <a:r>
              <a:rPr lang="en-US" sz="1400" dirty="0">
                <a:solidFill>
                  <a:srgbClr val="6D6F71"/>
                </a:solidFill>
                <a:latin typeface="DB Heavent Thin"/>
                <a:cs typeface="DB Heavent Thin"/>
              </a:rPr>
              <a:t>text text text text</a:t>
            </a: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text text </a:t>
            </a:r>
          </a:p>
          <a:p>
            <a:pPr algn="ctr">
              <a:lnSpc>
                <a:spcPct val="90000"/>
              </a:lnSpc>
            </a:pPr>
            <a:r>
              <a:rPr lang="th-TH" sz="1400" dirty="0">
                <a:solidFill>
                  <a:srgbClr val="6D6F71"/>
                </a:solidFill>
                <a:latin typeface="DB Heavent Thin"/>
                <a:cs typeface="DB Heavent Thin"/>
              </a:rPr>
              <a:t> </a:t>
            </a:r>
            <a:r>
              <a:rPr lang="en-US" sz="1400" dirty="0">
                <a:solidFill>
                  <a:srgbClr val="6D6F71"/>
                </a:solidFill>
                <a:latin typeface="DB Heavent Thin"/>
                <a:cs typeface="DB Heavent Thin"/>
              </a:rPr>
              <a:t> text text text text  </a:t>
            </a:r>
          </a:p>
        </p:txBody>
      </p:sp>
      <p:sp>
        <p:nvSpPr>
          <p:cNvPr id="3" name="Slide Number Placeholder 2">
            <a:extLst>
              <a:ext uri="{FF2B5EF4-FFF2-40B4-BE49-F238E27FC236}">
                <a16:creationId xmlns:a16="http://schemas.microsoft.com/office/drawing/2014/main" id="{49EBEEE6-917D-D749-B98E-F397F372C733}"/>
              </a:ext>
            </a:extLst>
          </p:cNvPr>
          <p:cNvSpPr>
            <a:spLocks noGrp="1"/>
          </p:cNvSpPr>
          <p:nvPr>
            <p:ph type="sldNum" sz="quarter" idx="12"/>
          </p:nvPr>
        </p:nvSpPr>
        <p:spPr/>
        <p:txBody>
          <a:bodyPr/>
          <a:lstStyle/>
          <a:p>
            <a:fld id="{479234B2-3B6E-874E-A13B-B1A0DCB28C03}" type="slidenum">
              <a:rPr lang="en-US" smtClean="0"/>
              <a:pPr/>
              <a:t>6</a:t>
            </a:fld>
            <a:endParaRPr lang="en-US"/>
          </a:p>
        </p:txBody>
      </p:sp>
    </p:spTree>
    <p:extLst>
      <p:ext uri="{BB962C8B-B14F-4D97-AF65-F5344CB8AC3E}">
        <p14:creationId xmlns:p14="http://schemas.microsoft.com/office/powerpoint/2010/main" val="4002100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4CD92B-FB7A-F749-9414-E329B2A81026}"/>
              </a:ext>
            </a:extLst>
          </p:cNvPr>
          <p:cNvSpPr>
            <a:spLocks noGrp="1"/>
          </p:cNvSpPr>
          <p:nvPr>
            <p:ph type="sldNum" sz="quarter" idx="12"/>
          </p:nvPr>
        </p:nvSpPr>
        <p:spPr/>
        <p:txBody>
          <a:bodyPr/>
          <a:lstStyle/>
          <a:p>
            <a:fld id="{479234B2-3B6E-874E-A13B-B1A0DCB28C03}" type="slidenum">
              <a:rPr lang="en-US" smtClean="0"/>
              <a:pPr/>
              <a:t>7</a:t>
            </a:fld>
            <a:endParaRPr lang="en-US" dirty="0"/>
          </a:p>
        </p:txBody>
      </p:sp>
      <p:sp>
        <p:nvSpPr>
          <p:cNvPr id="3" name="Title 2">
            <a:extLst>
              <a:ext uri="{FF2B5EF4-FFF2-40B4-BE49-F238E27FC236}">
                <a16:creationId xmlns:a16="http://schemas.microsoft.com/office/drawing/2014/main" id="{AD4C6016-5565-1340-B556-82C1D52803DE}"/>
              </a:ext>
            </a:extLst>
          </p:cNvPr>
          <p:cNvSpPr>
            <a:spLocks noGrp="1"/>
          </p:cNvSpPr>
          <p:nvPr>
            <p:ph type="title"/>
          </p:nvPr>
        </p:nvSpPr>
        <p:spPr/>
        <p:txBody>
          <a:bodyPr/>
          <a:lstStyle/>
          <a:p>
            <a:endParaRPr lang="en-US"/>
          </a:p>
        </p:txBody>
      </p:sp>
      <p:graphicFrame>
        <p:nvGraphicFramePr>
          <p:cNvPr id="4" name="Chart 3">
            <a:extLst>
              <a:ext uri="{FF2B5EF4-FFF2-40B4-BE49-F238E27FC236}">
                <a16:creationId xmlns:a16="http://schemas.microsoft.com/office/drawing/2014/main" id="{FBEDFA60-0EFE-5B4D-B92F-77F6B8225E37}"/>
              </a:ext>
            </a:extLst>
          </p:cNvPr>
          <p:cNvGraphicFramePr/>
          <p:nvPr>
            <p:extLst>
              <p:ext uri="{D42A27DB-BD31-4B8C-83A1-F6EECF244321}">
                <p14:modId xmlns:p14="http://schemas.microsoft.com/office/powerpoint/2010/main" val="3169760825"/>
              </p:ext>
            </p:extLst>
          </p:nvPr>
        </p:nvGraphicFramePr>
        <p:xfrm>
          <a:off x="1524000" y="539750"/>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99808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DACF5-FA6F-7948-9108-3BC71236D9B1}"/>
              </a:ext>
            </a:extLst>
          </p:cNvPr>
          <p:cNvSpPr>
            <a:spLocks noGrp="1"/>
          </p:cNvSpPr>
          <p:nvPr>
            <p:ph type="title"/>
          </p:nvPr>
        </p:nvSpPr>
        <p:spPr/>
        <p:txBody>
          <a:bodyPr/>
          <a:lstStyle/>
          <a:p>
            <a:endParaRPr lang="en-US"/>
          </a:p>
        </p:txBody>
      </p:sp>
      <p:graphicFrame>
        <p:nvGraphicFramePr>
          <p:cNvPr id="6" name="Content Placeholder 5">
            <a:extLst>
              <a:ext uri="{FF2B5EF4-FFF2-40B4-BE49-F238E27FC236}">
                <a16:creationId xmlns:a16="http://schemas.microsoft.com/office/drawing/2014/main" id="{2E2EFC05-F8E1-A649-B8F7-8EEC57D74EEB}"/>
              </a:ext>
            </a:extLst>
          </p:cNvPr>
          <p:cNvGraphicFramePr>
            <a:graphicFrameLocks noGrp="1"/>
          </p:cNvGraphicFramePr>
          <p:nvPr>
            <p:ph idx="1"/>
            <p:extLst>
              <p:ext uri="{D42A27DB-BD31-4B8C-83A1-F6EECF244321}">
                <p14:modId xmlns:p14="http://schemas.microsoft.com/office/powerpoint/2010/main" val="829166824"/>
              </p:ext>
            </p:extLst>
          </p:nvPr>
        </p:nvGraphicFramePr>
        <p:xfrm>
          <a:off x="5310188" y="1519238"/>
          <a:ext cx="3409950" cy="3063875"/>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a:extLst>
              <a:ext uri="{FF2B5EF4-FFF2-40B4-BE49-F238E27FC236}">
                <a16:creationId xmlns:a16="http://schemas.microsoft.com/office/drawing/2014/main" id="{312F9DB6-6166-4444-947A-369A56988007}"/>
              </a:ext>
            </a:extLst>
          </p:cNvPr>
          <p:cNvSpPr>
            <a:spLocks noGrp="1"/>
          </p:cNvSpPr>
          <p:nvPr>
            <p:ph type="sldNum" sz="quarter" idx="12"/>
          </p:nvPr>
        </p:nvSpPr>
        <p:spPr/>
        <p:txBody>
          <a:bodyPr/>
          <a:lstStyle/>
          <a:p>
            <a:fld id="{479234B2-3B6E-874E-A13B-B1A0DCB28C03}" type="slidenum">
              <a:rPr lang="en-US" smtClean="0"/>
              <a:pPr/>
              <a:t>8</a:t>
            </a:fld>
            <a:endParaRPr lang="en-US" dirty="0"/>
          </a:p>
        </p:txBody>
      </p:sp>
    </p:spTree>
    <p:extLst>
      <p:ext uri="{BB962C8B-B14F-4D97-AF65-F5344CB8AC3E}">
        <p14:creationId xmlns:p14="http://schemas.microsoft.com/office/powerpoint/2010/main" val="1267903654"/>
      </p:ext>
    </p:extLst>
  </p:cSld>
  <p:clrMapOvr>
    <a:masterClrMapping/>
  </p:clrMapOvr>
</p:sld>
</file>

<file path=ppt/theme/theme1.xml><?xml version="1.0" encoding="utf-8"?>
<a:theme xmlns:a="http://schemas.openxmlformats.org/drawingml/2006/main" name="Office Theme">
  <a:themeElements>
    <a:clrScheme name="Custom 4">
      <a:dk1>
        <a:srgbClr val="000000"/>
      </a:dk1>
      <a:lt1>
        <a:srgbClr val="FFFFFF"/>
      </a:lt1>
      <a:dk2>
        <a:srgbClr val="1F497D"/>
      </a:dk2>
      <a:lt2>
        <a:srgbClr val="EEECE1"/>
      </a:lt2>
      <a:accent1>
        <a:srgbClr val="8B939E"/>
      </a:accent1>
      <a:accent2>
        <a:srgbClr val="EDCF46"/>
      </a:accent2>
      <a:accent3>
        <a:srgbClr val="F79646"/>
      </a:accent3>
      <a:accent4>
        <a:srgbClr val="4AABC5"/>
      </a:accent4>
      <a:accent5>
        <a:srgbClr val="B4BFCD"/>
      </a:accent5>
      <a:accent6>
        <a:srgbClr val="ECDD84"/>
      </a:accent6>
      <a:hlink>
        <a:srgbClr val="FF4D94"/>
      </a:hlink>
      <a:folHlink>
        <a:srgbClr val="800080"/>
      </a:folHlink>
    </a:clrScheme>
    <a:fontScheme name="Century Gothic-Palatino Linotype">
      <a:majorFont>
        <a:latin typeface="Century Gothic" panose="020B0502020202020204"/>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panose="02040502050505030304"/>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426</Words>
  <Application>Microsoft Macintosh PowerPoint</Application>
  <PresentationFormat>On-screen Show (16:9)</PresentationFormat>
  <Paragraphs>54</Paragraphs>
  <Slides>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Arial</vt:lpstr>
      <vt:lpstr>Calibri</vt:lpstr>
      <vt:lpstr>Century Gothic</vt:lpstr>
      <vt:lpstr>DB Heavent Light</vt:lpstr>
      <vt:lpstr>DB Heavent Med Cond</vt:lpstr>
      <vt:lpstr>DB Heavent Thin</vt:lpstr>
      <vt:lpstr>DilleniaUPC</vt:lpstr>
      <vt:lpstr>EucrosiaUPC</vt:lpstr>
      <vt:lpstr>Palatino Linotype</vt:lpstr>
      <vt:lpstr>Office Theme</vt:lpstr>
      <vt:lpstr>TEMPLATE PRESENTATION </vt:lpstr>
      <vt:lpstr>ABOUT US</vt:lpstr>
      <vt:lpstr>HEADING</vt:lpstr>
      <vt:lpstr>OUR PROJECTS</vt:lpstr>
      <vt:lpstr>HEADING</vt:lpstr>
      <vt:lpstr>HEADING</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Bennapa</dc:creator>
  <cp:lastModifiedBy>เบญนภา ชาติเชื้อ</cp:lastModifiedBy>
  <cp:revision>14</cp:revision>
  <dcterms:created xsi:type="dcterms:W3CDTF">2018-08-23T08:53:02Z</dcterms:created>
  <dcterms:modified xsi:type="dcterms:W3CDTF">2018-09-06T06:38:46Z</dcterms:modified>
</cp:coreProperties>
</file>