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Lst>
  <p:notesMasterIdLst>
    <p:notesMasterId r:id="rId7"/>
  </p:notesMasterIdLst>
  <p:sldIdLst>
    <p:sldId id="263" r:id="rId2"/>
    <p:sldId id="264" r:id="rId3"/>
    <p:sldId id="265" r:id="rId4"/>
    <p:sldId id="266" r:id="rId5"/>
    <p:sldId id="268" r:id="rId6"/>
  </p:sldIdLst>
  <p:sldSz cx="9144000" cy="5143500" type="screen16x9"/>
  <p:notesSz cx="6858000" cy="9144000"/>
  <p:embeddedFontLst>
    <p:embeddedFont>
      <p:font typeface="Calibri" panose="020F0502020204030204" pitchFamily="34" charset="0"/>
      <p:regular r:id="rId8"/>
      <p:bold r:id="rId9"/>
      <p:italic r:id="rId10"/>
      <p:boldItalic r:id="rId11"/>
    </p:embeddedFont>
    <p:embeddedFont>
      <p:font typeface="DB Heavent Bold Cond" panose="02000506090000020004" pitchFamily="2" charset="-34"/>
      <p:bold r:id="rId12"/>
    </p:embeddedFont>
    <p:embeddedFont>
      <p:font typeface="DB Heavent Cond" panose="02000506090000020004" pitchFamily="2" charset="-34"/>
      <p:regular r:id="rId13"/>
    </p:embeddedFont>
    <p:embeddedFont>
      <p:font typeface="DB Heavent Light" panose="02000506060000020004" pitchFamily="2" charset="-34"/>
      <p:regular r:id="rId14"/>
    </p:embeddedFont>
    <p:embeddedFont>
      <p:font typeface="DB Heavent Light Cond" panose="02000506090000020004" pitchFamily="2" charset="-34"/>
      <p:regular r:id="rId15"/>
    </p:embeddedFont>
    <p:embeddedFont>
      <p:font typeface="DB Heavent Med Cond" panose="02000506090000020004" pitchFamily="2" charset="-34"/>
      <p:regular r:id="rId16"/>
    </p:embeddedFont>
    <p:embeddedFont>
      <p:font typeface="DB Heavent Thin" panose="02000506060000020004" pitchFamily="2" charset="-34"/>
      <p:regular r:id="rId17"/>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D6F71"/>
    <a:srgbClr val="F7A063"/>
    <a:srgbClr val="5F6A77"/>
    <a:srgbClr val="70D4DF"/>
    <a:srgbClr val="7C858E"/>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108" d="100"/>
          <a:sy n="108" d="100"/>
        </p:scale>
        <p:origin x="730" y="86"/>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font" Target="fonts/font1.fntdata"/><Relationship Id="rId13" Type="http://schemas.openxmlformats.org/officeDocument/2006/relationships/font" Target="fonts/font6.fntdata"/><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notesMaster" Target="notesMasters/notesMaster1.xml"/><Relationship Id="rId12" Type="http://schemas.openxmlformats.org/officeDocument/2006/relationships/font" Target="fonts/font5.fntdata"/><Relationship Id="rId17" Type="http://schemas.openxmlformats.org/officeDocument/2006/relationships/font" Target="fonts/font10.fntdata"/><Relationship Id="rId2" Type="http://schemas.openxmlformats.org/officeDocument/2006/relationships/slide" Target="slides/slide1.xml"/><Relationship Id="rId16" Type="http://schemas.openxmlformats.org/officeDocument/2006/relationships/font" Target="fonts/font9.fntdata"/><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4.fntdata"/><Relationship Id="rId5" Type="http://schemas.openxmlformats.org/officeDocument/2006/relationships/slide" Target="slides/slide4.xml"/><Relationship Id="rId15" Type="http://schemas.openxmlformats.org/officeDocument/2006/relationships/font" Target="fonts/font8.fntdata"/><Relationship Id="rId10" Type="http://schemas.openxmlformats.org/officeDocument/2006/relationships/font" Target="fonts/font3.fntdata"/><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font" Target="fonts/font2.fntdata"/><Relationship Id="rId14" Type="http://schemas.openxmlformats.org/officeDocument/2006/relationships/font" Target="fonts/font7.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D691993-FB71-4D4D-984C-94BEEA8AA495}" type="datetimeFigureOut">
              <a:rPr lang="en-US" smtClean="0"/>
              <a:t>9/6/2018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A8E168-5978-4436-99D2-03C0F51A8CBE}" type="slidenum">
              <a:rPr lang="en-US" smtClean="0"/>
              <a:t>‹#›</a:t>
            </a:fld>
            <a:endParaRPr lang="en-US"/>
          </a:p>
        </p:txBody>
      </p:sp>
    </p:spTree>
    <p:extLst>
      <p:ext uri="{BB962C8B-B14F-4D97-AF65-F5344CB8AC3E}">
        <p14:creationId xmlns:p14="http://schemas.microsoft.com/office/powerpoint/2010/main" val="20221376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emf"/><Relationship Id="rId1" Type="http://schemas.openxmlformats.org/officeDocument/2006/relationships/slideMaster" Target="../slideMasters/slideMaster1.xml"/><Relationship Id="rId5" Type="http://schemas.openxmlformats.org/officeDocument/2006/relationships/image" Target="../media/image6.jpeg"/><Relationship Id="rId4" Type="http://schemas.openxmlformats.org/officeDocument/2006/relationships/image" Target="../media/image5.emf"/></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3.emf"/><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7.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3.emf"/><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3.emf"/><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A242B29-B077-4EC5-9C57-AE1B93696F6A}"/>
              </a:ext>
            </a:extLst>
          </p:cNvPr>
          <p:cNvPicPr>
            <a:picLocks noChangeAspect="1"/>
          </p:cNvPicPr>
          <p:nvPr userDrawn="1"/>
        </p:nvPicPr>
        <p:blipFill>
          <a:blip r:embed="rId2"/>
          <a:stretch>
            <a:fillRect/>
          </a:stretch>
        </p:blipFill>
        <p:spPr>
          <a:xfrm>
            <a:off x="0" y="6161"/>
            <a:ext cx="9156330" cy="5154448"/>
          </a:xfrm>
          <a:prstGeom prst="rect">
            <a:avLst/>
          </a:prstGeom>
        </p:spPr>
      </p:pic>
      <p:pic>
        <p:nvPicPr>
          <p:cNvPr id="8" name="Picture 7">
            <a:extLst>
              <a:ext uri="{FF2B5EF4-FFF2-40B4-BE49-F238E27FC236}">
                <a16:creationId xmlns:a16="http://schemas.microsoft.com/office/drawing/2014/main" id="{DA9E3BDC-3D27-41D8-932E-535B6997FF6C}"/>
              </a:ext>
            </a:extLst>
          </p:cNvPr>
          <p:cNvPicPr>
            <a:picLocks noChangeAspect="1"/>
          </p:cNvPicPr>
          <p:nvPr userDrawn="1"/>
        </p:nvPicPr>
        <p:blipFill>
          <a:blip r:embed="rId3"/>
          <a:stretch>
            <a:fillRect/>
          </a:stretch>
        </p:blipFill>
        <p:spPr>
          <a:xfrm>
            <a:off x="4014692" y="1107632"/>
            <a:ext cx="1170340" cy="1127782"/>
          </a:xfrm>
          <a:prstGeom prst="rect">
            <a:avLst/>
          </a:prstGeom>
        </p:spPr>
      </p:pic>
      <p:sp>
        <p:nvSpPr>
          <p:cNvPr id="2" name="Title 1"/>
          <p:cNvSpPr>
            <a:spLocks noGrp="1"/>
          </p:cNvSpPr>
          <p:nvPr>
            <p:ph type="ctrTitle"/>
          </p:nvPr>
        </p:nvSpPr>
        <p:spPr>
          <a:xfrm>
            <a:off x="685800" y="2020490"/>
            <a:ext cx="7772400" cy="1102519"/>
          </a:xfrm>
        </p:spPr>
        <p:txBody>
          <a:bodyPr/>
          <a:lstStyle>
            <a:lvl1pPr>
              <a:defRPr>
                <a:solidFill>
                  <a:schemeClr val="bg1"/>
                </a:solidFill>
              </a:defRPr>
            </a:lvl1pPr>
          </a:lstStyle>
          <a:p>
            <a:r>
              <a:rPr lang="th-TH" dirty="0" err="1"/>
              <a:t>Click</a:t>
            </a:r>
            <a:r>
              <a:rPr lang="th-TH" dirty="0"/>
              <a:t> </a:t>
            </a:r>
            <a:r>
              <a:rPr lang="th-TH" dirty="0" err="1"/>
              <a:t>to</a:t>
            </a:r>
            <a:r>
              <a:rPr lang="th-TH" dirty="0"/>
              <a:t> </a:t>
            </a:r>
            <a:r>
              <a:rPr lang="th-TH" dirty="0" err="1"/>
              <a:t>edit</a:t>
            </a:r>
            <a:r>
              <a:rPr lang="th-TH" dirty="0"/>
              <a:t> </a:t>
            </a:r>
            <a:r>
              <a:rPr lang="th-TH" dirty="0" err="1"/>
              <a:t>Master</a:t>
            </a:r>
            <a:r>
              <a:rPr lang="th-TH" dirty="0"/>
              <a:t> </a:t>
            </a:r>
            <a:r>
              <a:rPr lang="th-TH" dirty="0" err="1"/>
              <a:t>title</a:t>
            </a:r>
            <a:r>
              <a:rPr lang="th-TH" dirty="0"/>
              <a:t> </a:t>
            </a:r>
            <a:r>
              <a:rPr lang="th-TH" dirty="0" err="1"/>
              <a:t>style</a:t>
            </a:r>
            <a:endParaRPr lang="en-US" dirty="0"/>
          </a:p>
        </p:txBody>
      </p:sp>
      <p:sp>
        <p:nvSpPr>
          <p:cNvPr id="3" name="Subtitle 2"/>
          <p:cNvSpPr>
            <a:spLocks noGrp="1"/>
          </p:cNvSpPr>
          <p:nvPr>
            <p:ph type="subTitle" idx="1"/>
          </p:nvPr>
        </p:nvSpPr>
        <p:spPr>
          <a:xfrm>
            <a:off x="1371600" y="3045773"/>
            <a:ext cx="6400800" cy="131445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h-TH" dirty="0" err="1"/>
              <a:t>Click</a:t>
            </a:r>
            <a:r>
              <a:rPr lang="th-TH" dirty="0"/>
              <a:t> </a:t>
            </a:r>
            <a:r>
              <a:rPr lang="th-TH" dirty="0" err="1"/>
              <a:t>to</a:t>
            </a:r>
            <a:r>
              <a:rPr lang="th-TH" dirty="0"/>
              <a:t> </a:t>
            </a:r>
            <a:r>
              <a:rPr lang="th-TH" dirty="0" err="1"/>
              <a:t>edit</a:t>
            </a:r>
            <a:r>
              <a:rPr lang="th-TH" dirty="0"/>
              <a:t> </a:t>
            </a:r>
            <a:r>
              <a:rPr lang="th-TH" dirty="0" err="1"/>
              <a:t>Master</a:t>
            </a:r>
            <a:r>
              <a:rPr lang="th-TH" dirty="0"/>
              <a:t> </a:t>
            </a:r>
            <a:r>
              <a:rPr lang="th-TH" dirty="0" err="1"/>
              <a:t>subtitle</a:t>
            </a:r>
            <a:r>
              <a:rPr lang="th-TH" dirty="0"/>
              <a:t> </a:t>
            </a:r>
            <a:r>
              <a:rPr lang="th-TH" dirty="0" err="1"/>
              <a:t>style</a:t>
            </a:r>
            <a:endParaRPr lang="en-US" dirty="0"/>
          </a:p>
        </p:txBody>
      </p:sp>
    </p:spTree>
    <p:extLst>
      <p:ext uri="{BB962C8B-B14F-4D97-AF65-F5344CB8AC3E}">
        <p14:creationId xmlns:p14="http://schemas.microsoft.com/office/powerpoint/2010/main" val="23318516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solidFill>
                  <a:srgbClr val="5F6A77"/>
                </a:solidFill>
              </a:defRPr>
            </a:lvl1pPr>
          </a:lstStyle>
          <a:p>
            <a:r>
              <a:rPr lang="th-TH" dirty="0" err="1"/>
              <a:t>Click</a:t>
            </a:r>
            <a:r>
              <a:rPr lang="th-TH" dirty="0"/>
              <a:t> </a:t>
            </a:r>
            <a:r>
              <a:rPr lang="th-TH" dirty="0" err="1"/>
              <a:t>to</a:t>
            </a:r>
            <a:r>
              <a:rPr lang="th-TH" dirty="0"/>
              <a:t> </a:t>
            </a:r>
            <a:r>
              <a:rPr lang="th-TH" dirty="0" err="1"/>
              <a:t>edit</a:t>
            </a:r>
            <a:r>
              <a:rPr lang="th-TH" dirty="0"/>
              <a:t> </a:t>
            </a:r>
            <a:r>
              <a:rPr lang="th-TH" dirty="0" err="1"/>
              <a:t>Master</a:t>
            </a:r>
            <a:r>
              <a:rPr lang="th-TH" dirty="0"/>
              <a:t> </a:t>
            </a:r>
            <a:r>
              <a:rPr lang="th-TH" dirty="0" err="1"/>
              <a:t>title</a:t>
            </a:r>
            <a:r>
              <a:rPr lang="th-TH" dirty="0"/>
              <a:t> </a:t>
            </a:r>
            <a:r>
              <a:rPr lang="th-TH" dirty="0" err="1"/>
              <a:t>style</a:t>
            </a:r>
            <a:endParaRPr lang="en-US" dirty="0"/>
          </a:p>
        </p:txBody>
      </p:sp>
      <p:sp>
        <p:nvSpPr>
          <p:cNvPr id="4" name="Date Placeholder 3"/>
          <p:cNvSpPr>
            <a:spLocks noGrp="1"/>
          </p:cNvSpPr>
          <p:nvPr>
            <p:ph type="dt" sz="half" idx="10"/>
          </p:nvPr>
        </p:nvSpPr>
        <p:spPr>
          <a:xfrm>
            <a:off x="815009" y="4767263"/>
            <a:ext cx="2133600" cy="273844"/>
          </a:xfrm>
        </p:spPr>
        <p:txBody>
          <a:bodyPr/>
          <a:lstStyle/>
          <a:p>
            <a:fld id="{BC31FF07-6BB8-44C6-A25F-F564B6053AE9}" type="datetime1">
              <a:rPr lang="en-US" smtClean="0"/>
              <a:t>9/6/2018</a:t>
            </a:fld>
            <a:endParaRPr lang="en-US"/>
          </a:p>
        </p:txBody>
      </p:sp>
      <p:sp>
        <p:nvSpPr>
          <p:cNvPr id="5" name="Footer Placeholder 4"/>
          <p:cNvSpPr>
            <a:spLocks noGrp="1"/>
          </p:cNvSpPr>
          <p:nvPr>
            <p:ph type="ftr" sz="quarter" idx="11"/>
          </p:nvPr>
        </p:nvSpPr>
        <p:spPr>
          <a:xfrm>
            <a:off x="3482009" y="4767263"/>
            <a:ext cx="2895600" cy="273844"/>
          </a:xfrm>
        </p:spPr>
        <p:txBody>
          <a:bodyPr/>
          <a:lstStyle/>
          <a:p>
            <a:endParaRPr lang="en-US"/>
          </a:p>
        </p:txBody>
      </p:sp>
      <p:pic>
        <p:nvPicPr>
          <p:cNvPr id="7" name="Picture 6">
            <a:extLst>
              <a:ext uri="{FF2B5EF4-FFF2-40B4-BE49-F238E27FC236}">
                <a16:creationId xmlns:a16="http://schemas.microsoft.com/office/drawing/2014/main" id="{0D09B39D-B7D0-4BF5-ACAC-6FB4A35BCFAA}"/>
              </a:ext>
            </a:extLst>
          </p:cNvPr>
          <p:cNvPicPr>
            <a:picLocks noChangeAspect="1"/>
          </p:cNvPicPr>
          <p:nvPr userDrawn="1"/>
        </p:nvPicPr>
        <p:blipFill>
          <a:blip r:embed="rId2"/>
          <a:stretch>
            <a:fillRect/>
          </a:stretch>
        </p:blipFill>
        <p:spPr>
          <a:xfrm>
            <a:off x="211294" y="4583186"/>
            <a:ext cx="444500" cy="431800"/>
          </a:xfrm>
          <a:prstGeom prst="rect">
            <a:avLst/>
          </a:prstGeom>
        </p:spPr>
      </p:pic>
      <p:pic>
        <p:nvPicPr>
          <p:cNvPr id="8" name="Picture 7">
            <a:extLst>
              <a:ext uri="{FF2B5EF4-FFF2-40B4-BE49-F238E27FC236}">
                <a16:creationId xmlns:a16="http://schemas.microsoft.com/office/drawing/2014/main" id="{193A011D-8409-4330-9022-D70CED6A5C88}"/>
              </a:ext>
            </a:extLst>
          </p:cNvPr>
          <p:cNvPicPr>
            <a:picLocks noChangeAspect="1"/>
          </p:cNvPicPr>
          <p:nvPr userDrawn="1"/>
        </p:nvPicPr>
        <p:blipFill>
          <a:blip r:embed="rId3"/>
          <a:stretch>
            <a:fillRect/>
          </a:stretch>
        </p:blipFill>
        <p:spPr>
          <a:xfrm>
            <a:off x="8586292" y="0"/>
            <a:ext cx="355600" cy="431800"/>
          </a:xfrm>
          <a:prstGeom prst="rect">
            <a:avLst/>
          </a:prstGeom>
        </p:spPr>
      </p:pic>
      <p:pic>
        <p:nvPicPr>
          <p:cNvPr id="9" name="Picture 8">
            <a:extLst>
              <a:ext uri="{FF2B5EF4-FFF2-40B4-BE49-F238E27FC236}">
                <a16:creationId xmlns:a16="http://schemas.microsoft.com/office/drawing/2014/main" id="{390CA268-04D4-4EB2-A785-C7FA46B4F4DD}"/>
              </a:ext>
            </a:extLst>
          </p:cNvPr>
          <p:cNvPicPr>
            <a:picLocks noChangeAspect="1"/>
          </p:cNvPicPr>
          <p:nvPr userDrawn="1"/>
        </p:nvPicPr>
        <p:blipFill>
          <a:blip r:embed="rId4"/>
          <a:stretch>
            <a:fillRect/>
          </a:stretch>
        </p:blipFill>
        <p:spPr>
          <a:xfrm>
            <a:off x="507837" y="986683"/>
            <a:ext cx="2298700" cy="38100"/>
          </a:xfrm>
          <a:prstGeom prst="rect">
            <a:avLst/>
          </a:prstGeom>
        </p:spPr>
      </p:pic>
      <p:pic>
        <p:nvPicPr>
          <p:cNvPr id="10" name="Picture 9">
            <a:extLst>
              <a:ext uri="{FF2B5EF4-FFF2-40B4-BE49-F238E27FC236}">
                <a16:creationId xmlns:a16="http://schemas.microsoft.com/office/drawing/2014/main" id="{5AF0C8D2-BF76-4FF2-A82E-DF5728C6C568}"/>
              </a:ext>
            </a:extLst>
          </p:cNvPr>
          <p:cNvPicPr>
            <a:picLocks noChangeAspect="1"/>
          </p:cNvPicPr>
          <p:nvPr userDrawn="1"/>
        </p:nvPicPr>
        <p:blipFill>
          <a:blip r:embed="rId5"/>
          <a:stretch>
            <a:fillRect/>
          </a:stretch>
        </p:blipFill>
        <p:spPr>
          <a:xfrm>
            <a:off x="4266830" y="1141301"/>
            <a:ext cx="4889500" cy="927100"/>
          </a:xfrm>
          <a:prstGeom prst="rect">
            <a:avLst/>
          </a:prstGeom>
        </p:spPr>
      </p:pic>
      <p:pic>
        <p:nvPicPr>
          <p:cNvPr id="11" name="Picture 10">
            <a:extLst>
              <a:ext uri="{FF2B5EF4-FFF2-40B4-BE49-F238E27FC236}">
                <a16:creationId xmlns:a16="http://schemas.microsoft.com/office/drawing/2014/main" id="{18200D77-8AAA-4DE1-A59E-DC0AA2A82225}"/>
              </a:ext>
            </a:extLst>
          </p:cNvPr>
          <p:cNvPicPr>
            <a:picLocks noChangeAspect="1"/>
          </p:cNvPicPr>
          <p:nvPr userDrawn="1"/>
        </p:nvPicPr>
        <p:blipFill>
          <a:blip r:embed="rId5"/>
          <a:stretch>
            <a:fillRect/>
          </a:stretch>
        </p:blipFill>
        <p:spPr>
          <a:xfrm>
            <a:off x="4266830" y="2403475"/>
            <a:ext cx="4889500" cy="927100"/>
          </a:xfrm>
          <a:prstGeom prst="rect">
            <a:avLst/>
          </a:prstGeom>
        </p:spPr>
      </p:pic>
      <p:pic>
        <p:nvPicPr>
          <p:cNvPr id="12" name="Picture 11">
            <a:extLst>
              <a:ext uri="{FF2B5EF4-FFF2-40B4-BE49-F238E27FC236}">
                <a16:creationId xmlns:a16="http://schemas.microsoft.com/office/drawing/2014/main" id="{2351D7C7-110C-4B38-9A72-0C69F7947D35}"/>
              </a:ext>
            </a:extLst>
          </p:cNvPr>
          <p:cNvPicPr>
            <a:picLocks noChangeAspect="1"/>
          </p:cNvPicPr>
          <p:nvPr userDrawn="1"/>
        </p:nvPicPr>
        <p:blipFill>
          <a:blip r:embed="rId5"/>
          <a:stretch>
            <a:fillRect/>
          </a:stretch>
        </p:blipFill>
        <p:spPr>
          <a:xfrm>
            <a:off x="4266830" y="3643755"/>
            <a:ext cx="4889500" cy="927100"/>
          </a:xfrm>
          <a:prstGeom prst="rect">
            <a:avLst/>
          </a:prstGeom>
        </p:spPr>
      </p:pic>
      <p:sp>
        <p:nvSpPr>
          <p:cNvPr id="6" name="Slide Number Placeholder 5"/>
          <p:cNvSpPr>
            <a:spLocks noGrp="1"/>
          </p:cNvSpPr>
          <p:nvPr>
            <p:ph type="sldNum" sz="quarter" idx="12"/>
          </p:nvPr>
        </p:nvSpPr>
        <p:spPr>
          <a:xfrm>
            <a:off x="6821544" y="85604"/>
            <a:ext cx="2133600" cy="273844"/>
          </a:xfrm>
        </p:spPr>
        <p:txBody>
          <a:bodyPr/>
          <a:lstStyle>
            <a:lvl1pPr>
              <a:defRPr sz="1400">
                <a:solidFill>
                  <a:schemeClr val="bg1"/>
                </a:solidFill>
              </a:defRPr>
            </a:lvl1pPr>
          </a:lstStyle>
          <a:p>
            <a:fld id="{479234B2-3B6E-874E-A13B-B1A0DCB28C03}" type="slidenum">
              <a:rPr lang="en-US" smtClean="0"/>
              <a:pPr/>
              <a:t>‹#›</a:t>
            </a:fld>
            <a:endParaRPr lang="en-US"/>
          </a:p>
        </p:txBody>
      </p:sp>
      <p:sp>
        <p:nvSpPr>
          <p:cNvPr id="3" name="Content Placeholder 2"/>
          <p:cNvSpPr>
            <a:spLocks noGrp="1"/>
          </p:cNvSpPr>
          <p:nvPr>
            <p:ph idx="1" hasCustomPrompt="1"/>
          </p:nvPr>
        </p:nvSpPr>
        <p:spPr>
          <a:xfrm>
            <a:off x="5249687" y="1351416"/>
            <a:ext cx="4115445" cy="781049"/>
          </a:xfrm>
        </p:spPr>
        <p:txBody>
          <a:bodyPr>
            <a:normAutofit/>
          </a:bodyPr>
          <a:lstStyle>
            <a:lvl1pPr marL="0" indent="0">
              <a:buNone/>
              <a:defRPr sz="2800">
                <a:solidFill>
                  <a:schemeClr val="bg1"/>
                </a:solidFill>
              </a:defRPr>
            </a:lvl1pPr>
          </a:lstStyle>
          <a:p>
            <a:pPr lvl="0"/>
            <a:r>
              <a:rPr lang="th-TH" dirty="0" err="1"/>
              <a:t>Click</a:t>
            </a:r>
            <a:r>
              <a:rPr lang="th-TH" dirty="0"/>
              <a:t> </a:t>
            </a:r>
            <a:r>
              <a:rPr lang="th-TH" dirty="0" err="1"/>
              <a:t>to</a:t>
            </a:r>
            <a:r>
              <a:rPr lang="th-TH" dirty="0"/>
              <a:t> </a:t>
            </a:r>
            <a:r>
              <a:rPr lang="th-TH" dirty="0" err="1"/>
              <a:t>edit</a:t>
            </a:r>
            <a:r>
              <a:rPr lang="th-TH" dirty="0"/>
              <a:t> </a:t>
            </a:r>
            <a:r>
              <a:rPr lang="th-TH" dirty="0" err="1"/>
              <a:t>Master</a:t>
            </a:r>
            <a:r>
              <a:rPr lang="th-TH" dirty="0"/>
              <a:t> </a:t>
            </a:r>
            <a:r>
              <a:rPr lang="th-TH" dirty="0" err="1"/>
              <a:t>text</a:t>
            </a:r>
            <a:r>
              <a:rPr lang="th-TH" dirty="0"/>
              <a:t> </a:t>
            </a:r>
            <a:r>
              <a:rPr lang="th-TH" dirty="0" err="1"/>
              <a:t>styles</a:t>
            </a:r>
            <a:endParaRPr lang="th-TH" dirty="0"/>
          </a:p>
        </p:txBody>
      </p:sp>
      <p:sp>
        <p:nvSpPr>
          <p:cNvPr id="13" name="Content Placeholder 2">
            <a:extLst>
              <a:ext uri="{FF2B5EF4-FFF2-40B4-BE49-F238E27FC236}">
                <a16:creationId xmlns:a16="http://schemas.microsoft.com/office/drawing/2014/main" id="{F0623C02-83AB-476F-B275-FAEA53627B9C}"/>
              </a:ext>
            </a:extLst>
          </p:cNvPr>
          <p:cNvSpPr>
            <a:spLocks noGrp="1"/>
          </p:cNvSpPr>
          <p:nvPr>
            <p:ph idx="13" hasCustomPrompt="1"/>
          </p:nvPr>
        </p:nvSpPr>
        <p:spPr>
          <a:xfrm>
            <a:off x="5233122" y="2620511"/>
            <a:ext cx="4115445" cy="781049"/>
          </a:xfrm>
        </p:spPr>
        <p:txBody>
          <a:bodyPr>
            <a:normAutofit/>
          </a:bodyPr>
          <a:lstStyle>
            <a:lvl1pPr marL="0" indent="0">
              <a:buNone/>
              <a:defRPr sz="2800">
                <a:solidFill>
                  <a:schemeClr val="bg1"/>
                </a:solidFill>
              </a:defRPr>
            </a:lvl1pPr>
          </a:lstStyle>
          <a:p>
            <a:pPr lvl="0"/>
            <a:r>
              <a:rPr lang="th-TH" dirty="0" err="1"/>
              <a:t>Click</a:t>
            </a:r>
            <a:r>
              <a:rPr lang="th-TH" dirty="0"/>
              <a:t> </a:t>
            </a:r>
            <a:r>
              <a:rPr lang="th-TH" dirty="0" err="1"/>
              <a:t>to</a:t>
            </a:r>
            <a:r>
              <a:rPr lang="th-TH" dirty="0"/>
              <a:t> </a:t>
            </a:r>
            <a:r>
              <a:rPr lang="th-TH" dirty="0" err="1"/>
              <a:t>edit</a:t>
            </a:r>
            <a:r>
              <a:rPr lang="th-TH" dirty="0"/>
              <a:t> </a:t>
            </a:r>
            <a:r>
              <a:rPr lang="th-TH" dirty="0" err="1"/>
              <a:t>Master</a:t>
            </a:r>
            <a:r>
              <a:rPr lang="th-TH" dirty="0"/>
              <a:t> </a:t>
            </a:r>
            <a:r>
              <a:rPr lang="th-TH" dirty="0" err="1"/>
              <a:t>text</a:t>
            </a:r>
            <a:r>
              <a:rPr lang="th-TH" dirty="0"/>
              <a:t> </a:t>
            </a:r>
            <a:r>
              <a:rPr lang="th-TH" dirty="0" err="1"/>
              <a:t>styles</a:t>
            </a:r>
            <a:endParaRPr lang="th-TH" dirty="0"/>
          </a:p>
        </p:txBody>
      </p:sp>
      <p:sp>
        <p:nvSpPr>
          <p:cNvPr id="14" name="Content Placeholder 2">
            <a:extLst>
              <a:ext uri="{FF2B5EF4-FFF2-40B4-BE49-F238E27FC236}">
                <a16:creationId xmlns:a16="http://schemas.microsoft.com/office/drawing/2014/main" id="{9063DA2E-5A90-4109-8793-6C0A80A21CE8}"/>
              </a:ext>
            </a:extLst>
          </p:cNvPr>
          <p:cNvSpPr>
            <a:spLocks noGrp="1"/>
          </p:cNvSpPr>
          <p:nvPr>
            <p:ph idx="14" hasCustomPrompt="1"/>
          </p:nvPr>
        </p:nvSpPr>
        <p:spPr>
          <a:xfrm>
            <a:off x="5233122" y="3889606"/>
            <a:ext cx="4115445" cy="781049"/>
          </a:xfrm>
        </p:spPr>
        <p:txBody>
          <a:bodyPr>
            <a:normAutofit/>
          </a:bodyPr>
          <a:lstStyle>
            <a:lvl1pPr marL="0" indent="0">
              <a:buNone/>
              <a:defRPr sz="2800">
                <a:solidFill>
                  <a:schemeClr val="bg1"/>
                </a:solidFill>
              </a:defRPr>
            </a:lvl1pPr>
          </a:lstStyle>
          <a:p>
            <a:pPr lvl="0"/>
            <a:r>
              <a:rPr lang="th-TH" dirty="0" err="1"/>
              <a:t>Click</a:t>
            </a:r>
            <a:r>
              <a:rPr lang="th-TH" dirty="0"/>
              <a:t> </a:t>
            </a:r>
            <a:r>
              <a:rPr lang="th-TH" dirty="0" err="1"/>
              <a:t>to</a:t>
            </a:r>
            <a:r>
              <a:rPr lang="th-TH" dirty="0"/>
              <a:t> </a:t>
            </a:r>
            <a:r>
              <a:rPr lang="th-TH" dirty="0" err="1"/>
              <a:t>edit</a:t>
            </a:r>
            <a:r>
              <a:rPr lang="th-TH" dirty="0"/>
              <a:t> </a:t>
            </a:r>
            <a:r>
              <a:rPr lang="th-TH" dirty="0" err="1"/>
              <a:t>Master</a:t>
            </a:r>
            <a:r>
              <a:rPr lang="th-TH" dirty="0"/>
              <a:t> </a:t>
            </a:r>
            <a:r>
              <a:rPr lang="th-TH" dirty="0" err="1"/>
              <a:t>text</a:t>
            </a:r>
            <a:r>
              <a:rPr lang="th-TH" dirty="0"/>
              <a:t> </a:t>
            </a:r>
            <a:r>
              <a:rPr lang="th-TH" dirty="0" err="1"/>
              <a:t>styles</a:t>
            </a:r>
            <a:endParaRPr lang="th-TH" dirty="0"/>
          </a:p>
        </p:txBody>
      </p:sp>
      <p:sp>
        <p:nvSpPr>
          <p:cNvPr id="15" name="Content Placeholder 2">
            <a:extLst>
              <a:ext uri="{FF2B5EF4-FFF2-40B4-BE49-F238E27FC236}">
                <a16:creationId xmlns:a16="http://schemas.microsoft.com/office/drawing/2014/main" id="{6ADF6D45-9D64-4D8C-9373-3A9C5EBE26B7}"/>
              </a:ext>
            </a:extLst>
          </p:cNvPr>
          <p:cNvSpPr>
            <a:spLocks noGrp="1"/>
          </p:cNvSpPr>
          <p:nvPr>
            <p:ph idx="15" hasCustomPrompt="1"/>
          </p:nvPr>
        </p:nvSpPr>
        <p:spPr>
          <a:xfrm>
            <a:off x="457201" y="1236835"/>
            <a:ext cx="3600828" cy="3143008"/>
          </a:xfrm>
        </p:spPr>
        <p:txBody>
          <a:bodyPr>
            <a:normAutofit/>
          </a:bodyPr>
          <a:lstStyle>
            <a:lvl1pPr marL="0" indent="0">
              <a:buNone/>
              <a:defRPr sz="2800">
                <a:solidFill>
                  <a:srgbClr val="6D6F71"/>
                </a:solidFill>
              </a:defRPr>
            </a:lvl1pPr>
          </a:lstStyle>
          <a:p>
            <a:pPr lvl="0"/>
            <a:r>
              <a:rPr lang="th-TH" dirty="0" err="1"/>
              <a:t>Click</a:t>
            </a:r>
            <a:r>
              <a:rPr lang="th-TH" dirty="0"/>
              <a:t> </a:t>
            </a:r>
            <a:r>
              <a:rPr lang="th-TH" dirty="0" err="1"/>
              <a:t>to</a:t>
            </a:r>
            <a:r>
              <a:rPr lang="th-TH" dirty="0"/>
              <a:t> </a:t>
            </a:r>
            <a:r>
              <a:rPr lang="th-TH" dirty="0" err="1"/>
              <a:t>edit</a:t>
            </a:r>
            <a:r>
              <a:rPr lang="th-TH" dirty="0"/>
              <a:t> </a:t>
            </a:r>
            <a:r>
              <a:rPr lang="th-TH" dirty="0" err="1"/>
              <a:t>Master</a:t>
            </a:r>
            <a:r>
              <a:rPr lang="th-TH" dirty="0"/>
              <a:t> </a:t>
            </a:r>
            <a:r>
              <a:rPr lang="th-TH" dirty="0" err="1"/>
              <a:t>text</a:t>
            </a:r>
            <a:r>
              <a:rPr lang="th-TH" dirty="0"/>
              <a:t> </a:t>
            </a:r>
            <a:r>
              <a:rPr lang="th-TH" dirty="0" err="1"/>
              <a:t>styles</a:t>
            </a:r>
            <a:endParaRPr lang="th-TH" dirty="0"/>
          </a:p>
        </p:txBody>
      </p:sp>
    </p:spTree>
    <p:extLst>
      <p:ext uri="{BB962C8B-B14F-4D97-AF65-F5344CB8AC3E}">
        <p14:creationId xmlns:p14="http://schemas.microsoft.com/office/powerpoint/2010/main" val="42128359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solidFill>
                  <a:srgbClr val="6D6F71"/>
                </a:solidFill>
              </a:defRPr>
            </a:lvl1pPr>
          </a:lstStyle>
          <a:p>
            <a:r>
              <a:rPr lang="th-TH"/>
              <a:t>Click to edit Master title style</a:t>
            </a:r>
            <a:endParaRPr lang="en-US"/>
          </a:p>
        </p:txBody>
      </p:sp>
      <p:sp>
        <p:nvSpPr>
          <p:cNvPr id="4" name="Date Placeholder 3"/>
          <p:cNvSpPr>
            <a:spLocks noGrp="1"/>
          </p:cNvSpPr>
          <p:nvPr>
            <p:ph type="dt" sz="half" idx="10"/>
          </p:nvPr>
        </p:nvSpPr>
        <p:spPr>
          <a:xfrm>
            <a:off x="927652" y="4767263"/>
            <a:ext cx="2133600" cy="273844"/>
          </a:xfrm>
        </p:spPr>
        <p:txBody>
          <a:bodyPr/>
          <a:lstStyle/>
          <a:p>
            <a:fld id="{04CE9627-4BD5-43FF-9EAE-3C58CB79DAED}" type="datetime1">
              <a:rPr lang="en-US" smtClean="0"/>
              <a:t>9/6/2018</a:t>
            </a:fld>
            <a:endParaRPr lang="en-US"/>
          </a:p>
        </p:txBody>
      </p:sp>
      <p:sp>
        <p:nvSpPr>
          <p:cNvPr id="5" name="Footer Placeholder 4"/>
          <p:cNvSpPr>
            <a:spLocks noGrp="1"/>
          </p:cNvSpPr>
          <p:nvPr>
            <p:ph type="ftr" sz="quarter" idx="11"/>
          </p:nvPr>
        </p:nvSpPr>
        <p:spPr>
          <a:xfrm>
            <a:off x="3594652" y="4767263"/>
            <a:ext cx="2895600" cy="273844"/>
          </a:xfrm>
        </p:spPr>
        <p:txBody>
          <a:bodyPr/>
          <a:lstStyle/>
          <a:p>
            <a:endParaRPr lang="en-US"/>
          </a:p>
        </p:txBody>
      </p:sp>
      <p:pic>
        <p:nvPicPr>
          <p:cNvPr id="7" name="Picture 6">
            <a:extLst>
              <a:ext uri="{FF2B5EF4-FFF2-40B4-BE49-F238E27FC236}">
                <a16:creationId xmlns:a16="http://schemas.microsoft.com/office/drawing/2014/main" id="{B8DA5E78-1857-4803-8C4D-27AA9E4ED6A4}"/>
              </a:ext>
            </a:extLst>
          </p:cNvPr>
          <p:cNvPicPr>
            <a:picLocks noChangeAspect="1"/>
          </p:cNvPicPr>
          <p:nvPr userDrawn="1"/>
        </p:nvPicPr>
        <p:blipFill>
          <a:blip r:embed="rId2"/>
          <a:stretch>
            <a:fillRect/>
          </a:stretch>
        </p:blipFill>
        <p:spPr>
          <a:xfrm>
            <a:off x="211294" y="4583186"/>
            <a:ext cx="444500" cy="431800"/>
          </a:xfrm>
          <a:prstGeom prst="rect">
            <a:avLst/>
          </a:prstGeom>
        </p:spPr>
      </p:pic>
      <p:pic>
        <p:nvPicPr>
          <p:cNvPr id="8" name="Picture 7">
            <a:extLst>
              <a:ext uri="{FF2B5EF4-FFF2-40B4-BE49-F238E27FC236}">
                <a16:creationId xmlns:a16="http://schemas.microsoft.com/office/drawing/2014/main" id="{BBEE515C-5E36-4361-AAFE-FD84B88CACB3}"/>
              </a:ext>
            </a:extLst>
          </p:cNvPr>
          <p:cNvPicPr>
            <a:picLocks noChangeAspect="1"/>
          </p:cNvPicPr>
          <p:nvPr userDrawn="1"/>
        </p:nvPicPr>
        <p:blipFill>
          <a:blip r:embed="rId3"/>
          <a:stretch>
            <a:fillRect/>
          </a:stretch>
        </p:blipFill>
        <p:spPr>
          <a:xfrm>
            <a:off x="507837" y="986683"/>
            <a:ext cx="2298700" cy="38100"/>
          </a:xfrm>
          <a:prstGeom prst="rect">
            <a:avLst/>
          </a:prstGeom>
        </p:spPr>
      </p:pic>
      <p:pic>
        <p:nvPicPr>
          <p:cNvPr id="9" name="Picture 8">
            <a:extLst>
              <a:ext uri="{FF2B5EF4-FFF2-40B4-BE49-F238E27FC236}">
                <a16:creationId xmlns:a16="http://schemas.microsoft.com/office/drawing/2014/main" id="{F353499C-F9D1-4E17-A769-A7CBBD556A3E}"/>
              </a:ext>
            </a:extLst>
          </p:cNvPr>
          <p:cNvPicPr>
            <a:picLocks noChangeAspect="1"/>
          </p:cNvPicPr>
          <p:nvPr userDrawn="1"/>
        </p:nvPicPr>
        <p:blipFill>
          <a:blip r:embed="rId4"/>
          <a:stretch>
            <a:fillRect/>
          </a:stretch>
        </p:blipFill>
        <p:spPr>
          <a:xfrm>
            <a:off x="4981191" y="1935941"/>
            <a:ext cx="3155038" cy="2701021"/>
          </a:xfrm>
          <a:prstGeom prst="rect">
            <a:avLst/>
          </a:prstGeom>
        </p:spPr>
      </p:pic>
      <p:sp>
        <p:nvSpPr>
          <p:cNvPr id="10" name="Picture Placeholder 2">
            <a:extLst>
              <a:ext uri="{FF2B5EF4-FFF2-40B4-BE49-F238E27FC236}">
                <a16:creationId xmlns:a16="http://schemas.microsoft.com/office/drawing/2014/main" id="{A0DA212A-FB77-4773-8724-FB568C79A73B}"/>
              </a:ext>
            </a:extLst>
          </p:cNvPr>
          <p:cNvSpPr>
            <a:spLocks noGrp="1"/>
          </p:cNvSpPr>
          <p:nvPr>
            <p:ph type="pic" idx="13"/>
          </p:nvPr>
        </p:nvSpPr>
        <p:spPr>
          <a:xfrm>
            <a:off x="457200" y="1311964"/>
            <a:ext cx="4876800" cy="332499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3" name="Content Placeholder 2"/>
          <p:cNvSpPr>
            <a:spLocks noGrp="1"/>
          </p:cNvSpPr>
          <p:nvPr>
            <p:ph idx="1" hasCustomPrompt="1"/>
          </p:nvPr>
        </p:nvSpPr>
        <p:spPr>
          <a:xfrm>
            <a:off x="5088835" y="2088046"/>
            <a:ext cx="2895600" cy="2238788"/>
          </a:xfrm>
        </p:spPr>
        <p:txBody>
          <a:bodyPr>
            <a:normAutofit/>
          </a:bodyPr>
          <a:lstStyle>
            <a:lvl1pPr marL="0" indent="0">
              <a:buNone/>
              <a:defRPr sz="2200">
                <a:solidFill>
                  <a:schemeClr val="bg1"/>
                </a:solidFill>
              </a:defRPr>
            </a:lvl1pPr>
            <a:lvl2pPr marL="457200" indent="0">
              <a:buNone/>
              <a:defRPr sz="2200">
                <a:solidFill>
                  <a:schemeClr val="bg1"/>
                </a:solidFill>
              </a:defRPr>
            </a:lvl2pPr>
            <a:lvl3pPr marL="914400" indent="0">
              <a:buNone/>
              <a:defRPr sz="2200">
                <a:solidFill>
                  <a:schemeClr val="bg1"/>
                </a:solidFill>
              </a:defRPr>
            </a:lvl3pPr>
          </a:lstStyle>
          <a:p>
            <a:pPr lvl="0"/>
            <a:r>
              <a:rPr lang="th-TH" dirty="0" err="1"/>
              <a:t>Click</a:t>
            </a:r>
            <a:r>
              <a:rPr lang="th-TH" dirty="0"/>
              <a:t> </a:t>
            </a:r>
            <a:r>
              <a:rPr lang="th-TH" dirty="0" err="1"/>
              <a:t>to</a:t>
            </a:r>
            <a:r>
              <a:rPr lang="th-TH" dirty="0"/>
              <a:t> </a:t>
            </a:r>
            <a:r>
              <a:rPr lang="th-TH" dirty="0" err="1"/>
              <a:t>edit</a:t>
            </a:r>
            <a:r>
              <a:rPr lang="th-TH" dirty="0"/>
              <a:t> </a:t>
            </a:r>
            <a:r>
              <a:rPr lang="th-TH" dirty="0" err="1"/>
              <a:t>Master</a:t>
            </a:r>
            <a:r>
              <a:rPr lang="th-TH" dirty="0"/>
              <a:t> </a:t>
            </a:r>
            <a:r>
              <a:rPr lang="th-TH" dirty="0" err="1"/>
              <a:t>text</a:t>
            </a:r>
            <a:r>
              <a:rPr lang="th-TH" dirty="0"/>
              <a:t> </a:t>
            </a:r>
            <a:r>
              <a:rPr lang="th-TH" dirty="0" err="1"/>
              <a:t>styles</a:t>
            </a:r>
            <a:endParaRPr lang="th-TH" dirty="0"/>
          </a:p>
          <a:p>
            <a:pPr lvl="1"/>
            <a:r>
              <a:rPr lang="th-TH" dirty="0" err="1"/>
              <a:t>Second</a:t>
            </a:r>
            <a:r>
              <a:rPr lang="th-TH" dirty="0"/>
              <a:t> </a:t>
            </a:r>
            <a:r>
              <a:rPr lang="th-TH" dirty="0" err="1"/>
              <a:t>level</a:t>
            </a:r>
            <a:endParaRPr lang="th-TH" dirty="0"/>
          </a:p>
          <a:p>
            <a:pPr lvl="2"/>
            <a:r>
              <a:rPr lang="th-TH" dirty="0"/>
              <a:t>Third </a:t>
            </a:r>
            <a:r>
              <a:rPr lang="th-TH" dirty="0" err="1"/>
              <a:t>level</a:t>
            </a:r>
            <a:endParaRPr lang="th-TH" dirty="0"/>
          </a:p>
        </p:txBody>
      </p:sp>
      <p:sp>
        <p:nvSpPr>
          <p:cNvPr id="11" name="Content Placeholder 2">
            <a:extLst>
              <a:ext uri="{FF2B5EF4-FFF2-40B4-BE49-F238E27FC236}">
                <a16:creationId xmlns:a16="http://schemas.microsoft.com/office/drawing/2014/main" id="{B3E3E12C-EA3E-45D2-9088-431662DFAFD8}"/>
              </a:ext>
            </a:extLst>
          </p:cNvPr>
          <p:cNvSpPr>
            <a:spLocks noGrp="1"/>
          </p:cNvSpPr>
          <p:nvPr>
            <p:ph idx="14" hasCustomPrompt="1"/>
          </p:nvPr>
        </p:nvSpPr>
        <p:spPr>
          <a:xfrm>
            <a:off x="4981191" y="1492981"/>
            <a:ext cx="3338527" cy="566154"/>
          </a:xfrm>
        </p:spPr>
        <p:txBody>
          <a:bodyPr>
            <a:normAutofit/>
          </a:bodyPr>
          <a:lstStyle>
            <a:lvl1pPr marL="0" indent="0">
              <a:buNone/>
              <a:defRPr sz="2800">
                <a:solidFill>
                  <a:srgbClr val="F7A063"/>
                </a:solidFill>
              </a:defRPr>
            </a:lvl1pPr>
            <a:lvl2pPr marL="457200" indent="0">
              <a:buNone/>
              <a:defRPr sz="2200">
                <a:solidFill>
                  <a:srgbClr val="5F6A77"/>
                </a:solidFill>
              </a:defRPr>
            </a:lvl2pPr>
            <a:lvl3pPr marL="914400" indent="0">
              <a:buNone/>
              <a:defRPr sz="2200">
                <a:solidFill>
                  <a:srgbClr val="5F6A77"/>
                </a:solidFill>
              </a:defRPr>
            </a:lvl3pPr>
          </a:lstStyle>
          <a:p>
            <a:pPr lvl="0"/>
            <a:r>
              <a:rPr lang="th-TH" dirty="0" err="1"/>
              <a:t>Click</a:t>
            </a:r>
            <a:r>
              <a:rPr lang="th-TH" dirty="0"/>
              <a:t> </a:t>
            </a:r>
            <a:r>
              <a:rPr lang="th-TH" dirty="0" err="1"/>
              <a:t>to</a:t>
            </a:r>
            <a:r>
              <a:rPr lang="th-TH" dirty="0"/>
              <a:t> </a:t>
            </a:r>
            <a:r>
              <a:rPr lang="th-TH" dirty="0" err="1"/>
              <a:t>edit</a:t>
            </a:r>
            <a:r>
              <a:rPr lang="th-TH" dirty="0"/>
              <a:t> </a:t>
            </a:r>
            <a:r>
              <a:rPr lang="th-TH" dirty="0" err="1"/>
              <a:t>Master</a:t>
            </a:r>
            <a:r>
              <a:rPr lang="th-TH" dirty="0"/>
              <a:t> </a:t>
            </a:r>
            <a:r>
              <a:rPr lang="th-TH" dirty="0" err="1"/>
              <a:t>text</a:t>
            </a:r>
            <a:r>
              <a:rPr lang="th-TH" dirty="0"/>
              <a:t> </a:t>
            </a:r>
            <a:r>
              <a:rPr lang="th-TH" dirty="0" err="1"/>
              <a:t>styles</a:t>
            </a:r>
            <a:endParaRPr lang="th-TH" dirty="0"/>
          </a:p>
        </p:txBody>
      </p:sp>
      <p:pic>
        <p:nvPicPr>
          <p:cNvPr id="12" name="Picture 11">
            <a:extLst>
              <a:ext uri="{FF2B5EF4-FFF2-40B4-BE49-F238E27FC236}">
                <a16:creationId xmlns:a16="http://schemas.microsoft.com/office/drawing/2014/main" id="{E60368D4-3315-48BE-92C9-C2296B78C1B2}"/>
              </a:ext>
            </a:extLst>
          </p:cNvPr>
          <p:cNvPicPr>
            <a:picLocks noChangeAspect="1"/>
          </p:cNvPicPr>
          <p:nvPr userDrawn="1"/>
        </p:nvPicPr>
        <p:blipFill>
          <a:blip r:embed="rId5"/>
          <a:stretch>
            <a:fillRect/>
          </a:stretch>
        </p:blipFill>
        <p:spPr>
          <a:xfrm>
            <a:off x="8599544" y="-9921"/>
            <a:ext cx="355600" cy="431800"/>
          </a:xfrm>
          <a:prstGeom prst="rect">
            <a:avLst/>
          </a:prstGeom>
        </p:spPr>
      </p:pic>
      <p:sp>
        <p:nvSpPr>
          <p:cNvPr id="13" name="Slide Number Placeholder 5">
            <a:extLst>
              <a:ext uri="{FF2B5EF4-FFF2-40B4-BE49-F238E27FC236}">
                <a16:creationId xmlns:a16="http://schemas.microsoft.com/office/drawing/2014/main" id="{1D3C24BF-A06F-43AF-904F-6F564B31FD15}"/>
              </a:ext>
            </a:extLst>
          </p:cNvPr>
          <p:cNvSpPr txBox="1">
            <a:spLocks/>
          </p:cNvSpPr>
          <p:nvPr userDrawn="1"/>
        </p:nvSpPr>
        <p:spPr>
          <a:xfrm>
            <a:off x="6821544" y="85604"/>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4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79234B2-3B6E-874E-A13B-B1A0DCB28C03}" type="slidenum">
              <a:rPr lang="en-US" smtClean="0"/>
              <a:pPr/>
              <a:t>‹#›</a:t>
            </a:fld>
            <a:endParaRPr lang="en-US" dirty="0"/>
          </a:p>
        </p:txBody>
      </p:sp>
    </p:spTree>
    <p:extLst>
      <p:ext uri="{BB962C8B-B14F-4D97-AF65-F5344CB8AC3E}">
        <p14:creationId xmlns:p14="http://schemas.microsoft.com/office/powerpoint/2010/main" val="17434500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lgn="l">
              <a:defRPr>
                <a:solidFill>
                  <a:srgbClr val="6D6F71"/>
                </a:solidFill>
              </a:defRPr>
            </a:lvl1pPr>
          </a:lstStyle>
          <a:p>
            <a:r>
              <a:rPr lang="th-TH" dirty="0" err="1"/>
              <a:t>Click</a:t>
            </a:r>
            <a:r>
              <a:rPr lang="th-TH" dirty="0"/>
              <a:t> </a:t>
            </a:r>
            <a:r>
              <a:rPr lang="th-TH" dirty="0" err="1"/>
              <a:t>to</a:t>
            </a:r>
            <a:r>
              <a:rPr lang="th-TH" dirty="0"/>
              <a:t> </a:t>
            </a:r>
            <a:r>
              <a:rPr lang="th-TH" dirty="0" err="1"/>
              <a:t>edit</a:t>
            </a:r>
            <a:r>
              <a:rPr lang="th-TH" dirty="0"/>
              <a:t> </a:t>
            </a:r>
            <a:r>
              <a:rPr lang="th-TH" dirty="0" err="1"/>
              <a:t>Master</a:t>
            </a:r>
            <a:r>
              <a:rPr lang="th-TH" dirty="0"/>
              <a:t> </a:t>
            </a:r>
            <a:r>
              <a:rPr lang="th-TH" dirty="0" err="1"/>
              <a:t>title</a:t>
            </a:r>
            <a:r>
              <a:rPr lang="th-TH" dirty="0"/>
              <a:t> </a:t>
            </a:r>
            <a:r>
              <a:rPr lang="th-TH" dirty="0" err="1"/>
              <a:t>style</a:t>
            </a:r>
            <a:endParaRPr lang="en-US" dirty="0"/>
          </a:p>
        </p:txBody>
      </p:sp>
      <p:sp>
        <p:nvSpPr>
          <p:cNvPr id="3" name="Content Placeholder 2"/>
          <p:cNvSpPr>
            <a:spLocks noGrp="1"/>
          </p:cNvSpPr>
          <p:nvPr>
            <p:ph sz="half" idx="1"/>
          </p:nvPr>
        </p:nvSpPr>
        <p:spPr>
          <a:xfrm>
            <a:off x="457200" y="1247305"/>
            <a:ext cx="8229600" cy="3119285"/>
          </a:xfrm>
        </p:spPr>
        <p:txBody>
          <a:bodyPr/>
          <a:lstStyle>
            <a:lvl1pPr>
              <a:defRPr sz="2800">
                <a:solidFill>
                  <a:srgbClr val="6D6F71"/>
                </a:solidFill>
              </a:defRPr>
            </a:lvl1pPr>
            <a:lvl2pPr>
              <a:defRPr sz="2400">
                <a:solidFill>
                  <a:srgbClr val="6D6F71"/>
                </a:solidFill>
              </a:defRPr>
            </a:lvl2pPr>
            <a:lvl3pPr>
              <a:defRPr sz="2000">
                <a:solidFill>
                  <a:srgbClr val="6D6F71"/>
                </a:solidFill>
              </a:defRPr>
            </a:lvl3pPr>
            <a:lvl4pPr>
              <a:defRPr sz="1800">
                <a:solidFill>
                  <a:srgbClr val="6D6F71"/>
                </a:solidFill>
              </a:defRPr>
            </a:lvl4pPr>
            <a:lvl5pPr>
              <a:defRPr sz="1800">
                <a:solidFill>
                  <a:srgbClr val="6D6F71"/>
                </a:solidFill>
              </a:defRPr>
            </a:lvl5pPr>
            <a:lvl6pPr>
              <a:defRPr sz="1800"/>
            </a:lvl6pPr>
            <a:lvl7pPr>
              <a:defRPr sz="1800"/>
            </a:lvl7pPr>
            <a:lvl8pPr>
              <a:defRPr sz="1800"/>
            </a:lvl8pPr>
            <a:lvl9pPr>
              <a:defRPr sz="1800"/>
            </a:lvl9pPr>
          </a:lstStyle>
          <a:p>
            <a:pPr lvl="0"/>
            <a:r>
              <a:rPr lang="th-TH"/>
              <a:t>Click to edit Master text styles</a:t>
            </a:r>
          </a:p>
          <a:p>
            <a:pPr lvl="1"/>
            <a:r>
              <a:rPr lang="th-TH"/>
              <a:t>Second level</a:t>
            </a:r>
          </a:p>
          <a:p>
            <a:pPr lvl="2"/>
            <a:r>
              <a:rPr lang="th-TH"/>
              <a:t>Third level</a:t>
            </a:r>
          </a:p>
          <a:p>
            <a:pPr lvl="3"/>
            <a:r>
              <a:rPr lang="th-TH"/>
              <a:t>Fourth level</a:t>
            </a:r>
          </a:p>
          <a:p>
            <a:pPr lvl="4"/>
            <a:r>
              <a:rPr lang="th-TH"/>
              <a:t>Fifth level</a:t>
            </a:r>
            <a:endParaRPr lang="en-US"/>
          </a:p>
        </p:txBody>
      </p:sp>
      <p:sp>
        <p:nvSpPr>
          <p:cNvPr id="5" name="Date Placeholder 4"/>
          <p:cNvSpPr>
            <a:spLocks noGrp="1"/>
          </p:cNvSpPr>
          <p:nvPr>
            <p:ph type="dt" sz="half" idx="10"/>
          </p:nvPr>
        </p:nvSpPr>
        <p:spPr>
          <a:xfrm>
            <a:off x="914400" y="4767263"/>
            <a:ext cx="2133600" cy="273844"/>
          </a:xfrm>
        </p:spPr>
        <p:txBody>
          <a:bodyPr/>
          <a:lstStyle/>
          <a:p>
            <a:fld id="{AB076BA5-7CE8-41D8-9D21-B6E1DF056CD4}" type="datetime1">
              <a:rPr lang="en-US" smtClean="0"/>
              <a:t>9/6/2018</a:t>
            </a:fld>
            <a:endParaRPr lang="en-US"/>
          </a:p>
        </p:txBody>
      </p:sp>
      <p:sp>
        <p:nvSpPr>
          <p:cNvPr id="6" name="Footer Placeholder 5"/>
          <p:cNvSpPr>
            <a:spLocks noGrp="1"/>
          </p:cNvSpPr>
          <p:nvPr>
            <p:ph type="ftr" sz="quarter" idx="11"/>
          </p:nvPr>
        </p:nvSpPr>
        <p:spPr>
          <a:xfrm>
            <a:off x="3581400" y="4767263"/>
            <a:ext cx="2895600" cy="273844"/>
          </a:xfrm>
        </p:spPr>
        <p:txBody>
          <a:bodyPr/>
          <a:lstStyle/>
          <a:p>
            <a:endParaRPr lang="en-US"/>
          </a:p>
        </p:txBody>
      </p:sp>
      <p:pic>
        <p:nvPicPr>
          <p:cNvPr id="8" name="Picture 7">
            <a:extLst>
              <a:ext uri="{FF2B5EF4-FFF2-40B4-BE49-F238E27FC236}">
                <a16:creationId xmlns:a16="http://schemas.microsoft.com/office/drawing/2014/main" id="{ECD7BDAB-C027-404E-BDBF-9D03678EF812}"/>
              </a:ext>
            </a:extLst>
          </p:cNvPr>
          <p:cNvPicPr>
            <a:picLocks noChangeAspect="1"/>
          </p:cNvPicPr>
          <p:nvPr userDrawn="1"/>
        </p:nvPicPr>
        <p:blipFill>
          <a:blip r:embed="rId2"/>
          <a:stretch>
            <a:fillRect/>
          </a:stretch>
        </p:blipFill>
        <p:spPr>
          <a:xfrm>
            <a:off x="211294" y="4583186"/>
            <a:ext cx="444500" cy="431800"/>
          </a:xfrm>
          <a:prstGeom prst="rect">
            <a:avLst/>
          </a:prstGeom>
        </p:spPr>
      </p:pic>
      <p:pic>
        <p:nvPicPr>
          <p:cNvPr id="9" name="Picture 8">
            <a:extLst>
              <a:ext uri="{FF2B5EF4-FFF2-40B4-BE49-F238E27FC236}">
                <a16:creationId xmlns:a16="http://schemas.microsoft.com/office/drawing/2014/main" id="{5526DC28-D499-4BB7-A5AD-C4D6069F78DD}"/>
              </a:ext>
            </a:extLst>
          </p:cNvPr>
          <p:cNvPicPr>
            <a:picLocks noChangeAspect="1"/>
          </p:cNvPicPr>
          <p:nvPr userDrawn="1"/>
        </p:nvPicPr>
        <p:blipFill>
          <a:blip r:embed="rId3"/>
          <a:stretch>
            <a:fillRect/>
          </a:stretch>
        </p:blipFill>
        <p:spPr>
          <a:xfrm>
            <a:off x="507837" y="986683"/>
            <a:ext cx="2298700" cy="38100"/>
          </a:xfrm>
          <a:prstGeom prst="rect">
            <a:avLst/>
          </a:prstGeom>
        </p:spPr>
      </p:pic>
      <p:pic>
        <p:nvPicPr>
          <p:cNvPr id="10" name="Picture 9">
            <a:extLst>
              <a:ext uri="{FF2B5EF4-FFF2-40B4-BE49-F238E27FC236}">
                <a16:creationId xmlns:a16="http://schemas.microsoft.com/office/drawing/2014/main" id="{8AC242A6-0F54-4999-A9B1-B36FBDC087FD}"/>
              </a:ext>
            </a:extLst>
          </p:cNvPr>
          <p:cNvPicPr>
            <a:picLocks noChangeAspect="1"/>
          </p:cNvPicPr>
          <p:nvPr userDrawn="1"/>
        </p:nvPicPr>
        <p:blipFill>
          <a:blip r:embed="rId4"/>
          <a:stretch>
            <a:fillRect/>
          </a:stretch>
        </p:blipFill>
        <p:spPr>
          <a:xfrm>
            <a:off x="8586292" y="0"/>
            <a:ext cx="355600" cy="431800"/>
          </a:xfrm>
          <a:prstGeom prst="rect">
            <a:avLst/>
          </a:prstGeom>
        </p:spPr>
      </p:pic>
      <p:sp>
        <p:nvSpPr>
          <p:cNvPr id="11" name="Slide Number Placeholder 5">
            <a:extLst>
              <a:ext uri="{FF2B5EF4-FFF2-40B4-BE49-F238E27FC236}">
                <a16:creationId xmlns:a16="http://schemas.microsoft.com/office/drawing/2014/main" id="{54417CE1-928D-4A4A-B6ED-0F69A23B6F92}"/>
              </a:ext>
            </a:extLst>
          </p:cNvPr>
          <p:cNvSpPr txBox="1">
            <a:spLocks/>
          </p:cNvSpPr>
          <p:nvPr userDrawn="1"/>
        </p:nvSpPr>
        <p:spPr>
          <a:xfrm>
            <a:off x="6821544" y="85604"/>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4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79234B2-3B6E-874E-A13B-B1A0DCB28C03}" type="slidenum">
              <a:rPr lang="en-US" smtClean="0"/>
              <a:pPr/>
              <a:t>‹#›</a:t>
            </a:fld>
            <a:endParaRPr lang="en-US" dirty="0"/>
          </a:p>
        </p:txBody>
      </p:sp>
    </p:spTree>
    <p:extLst>
      <p:ext uri="{BB962C8B-B14F-4D97-AF65-F5344CB8AC3E}">
        <p14:creationId xmlns:p14="http://schemas.microsoft.com/office/powerpoint/2010/main" val="42116328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lgn="l">
              <a:defRPr>
                <a:solidFill>
                  <a:srgbClr val="6D6F71"/>
                </a:solidFill>
              </a:defRPr>
            </a:lvl1pPr>
          </a:lstStyle>
          <a:p>
            <a:r>
              <a:rPr lang="th-TH"/>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solidFill>
                  <a:srgbClr val="6D6F7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h-TH"/>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solidFill>
                  <a:srgbClr val="6D6F71"/>
                </a:solidFill>
              </a:defRPr>
            </a:lvl1pPr>
            <a:lvl2pPr>
              <a:defRPr sz="2000">
                <a:solidFill>
                  <a:srgbClr val="6D6F71"/>
                </a:solidFill>
              </a:defRPr>
            </a:lvl2pPr>
            <a:lvl3pPr>
              <a:defRPr sz="1800">
                <a:solidFill>
                  <a:srgbClr val="6D6F71"/>
                </a:solidFill>
              </a:defRPr>
            </a:lvl3pPr>
            <a:lvl4pPr>
              <a:defRPr sz="1600">
                <a:solidFill>
                  <a:srgbClr val="6D6F71"/>
                </a:solidFill>
              </a:defRPr>
            </a:lvl4pPr>
            <a:lvl5pPr>
              <a:defRPr sz="1600">
                <a:solidFill>
                  <a:srgbClr val="6D6F71"/>
                </a:solidFill>
              </a:defRPr>
            </a:lvl5pPr>
            <a:lvl6pPr>
              <a:defRPr sz="1600"/>
            </a:lvl6pPr>
            <a:lvl7pPr>
              <a:defRPr sz="1600"/>
            </a:lvl7pPr>
            <a:lvl8pPr>
              <a:defRPr sz="1600"/>
            </a:lvl8pPr>
            <a:lvl9pPr>
              <a:defRPr sz="1600"/>
            </a:lvl9pPr>
          </a:lstStyle>
          <a:p>
            <a:pPr lvl="0"/>
            <a:r>
              <a:rPr lang="th-TH"/>
              <a:t>Click to edit Master text styles</a:t>
            </a:r>
          </a:p>
          <a:p>
            <a:pPr lvl="1"/>
            <a:r>
              <a:rPr lang="th-TH"/>
              <a:t>Second level</a:t>
            </a:r>
          </a:p>
          <a:p>
            <a:pPr lvl="2"/>
            <a:r>
              <a:rPr lang="th-TH"/>
              <a:t>Third level</a:t>
            </a:r>
          </a:p>
          <a:p>
            <a:pPr lvl="3"/>
            <a:r>
              <a:rPr lang="th-TH"/>
              <a:t>Fourth level</a:t>
            </a:r>
          </a:p>
          <a:p>
            <a:pPr lvl="4"/>
            <a:r>
              <a:rPr lang="th-TH"/>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solidFill>
                  <a:srgbClr val="6D6F7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h-TH"/>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solidFill>
                  <a:srgbClr val="6D6F71"/>
                </a:solidFill>
              </a:defRPr>
            </a:lvl1pPr>
            <a:lvl2pPr>
              <a:defRPr sz="2000">
                <a:solidFill>
                  <a:srgbClr val="6D6F71"/>
                </a:solidFill>
              </a:defRPr>
            </a:lvl2pPr>
            <a:lvl3pPr>
              <a:defRPr sz="1800">
                <a:solidFill>
                  <a:srgbClr val="6D6F71"/>
                </a:solidFill>
              </a:defRPr>
            </a:lvl3pPr>
            <a:lvl4pPr>
              <a:defRPr sz="1600">
                <a:solidFill>
                  <a:srgbClr val="6D6F71"/>
                </a:solidFill>
              </a:defRPr>
            </a:lvl4pPr>
            <a:lvl5pPr>
              <a:defRPr sz="1600">
                <a:solidFill>
                  <a:srgbClr val="6D6F71"/>
                </a:solidFill>
              </a:defRPr>
            </a:lvl5pPr>
            <a:lvl6pPr>
              <a:defRPr sz="1600"/>
            </a:lvl6pPr>
            <a:lvl7pPr>
              <a:defRPr sz="1600"/>
            </a:lvl7pPr>
            <a:lvl8pPr>
              <a:defRPr sz="1600"/>
            </a:lvl8pPr>
            <a:lvl9pPr>
              <a:defRPr sz="1600"/>
            </a:lvl9pPr>
          </a:lstStyle>
          <a:p>
            <a:pPr lvl="0"/>
            <a:r>
              <a:rPr lang="th-TH"/>
              <a:t>Click to edit Master text styles</a:t>
            </a:r>
          </a:p>
          <a:p>
            <a:pPr lvl="1"/>
            <a:r>
              <a:rPr lang="th-TH"/>
              <a:t>Second level</a:t>
            </a:r>
          </a:p>
          <a:p>
            <a:pPr lvl="2"/>
            <a:r>
              <a:rPr lang="th-TH"/>
              <a:t>Third level</a:t>
            </a:r>
          </a:p>
          <a:p>
            <a:pPr lvl="3"/>
            <a:r>
              <a:rPr lang="th-TH"/>
              <a:t>Fourth level</a:t>
            </a:r>
          </a:p>
          <a:p>
            <a:pPr lvl="4"/>
            <a:r>
              <a:rPr lang="th-TH"/>
              <a:t>Fifth level</a:t>
            </a:r>
            <a:endParaRPr lang="en-US"/>
          </a:p>
        </p:txBody>
      </p:sp>
      <p:sp>
        <p:nvSpPr>
          <p:cNvPr id="7" name="Date Placeholder 6"/>
          <p:cNvSpPr>
            <a:spLocks noGrp="1"/>
          </p:cNvSpPr>
          <p:nvPr>
            <p:ph type="dt" sz="half" idx="10"/>
          </p:nvPr>
        </p:nvSpPr>
        <p:spPr>
          <a:xfrm>
            <a:off x="894522" y="4767263"/>
            <a:ext cx="2133600" cy="273844"/>
          </a:xfrm>
        </p:spPr>
        <p:txBody>
          <a:bodyPr/>
          <a:lstStyle/>
          <a:p>
            <a:fld id="{AA74433A-7FB9-4C2B-83D7-32BB6119D208}" type="datetime1">
              <a:rPr lang="en-US" smtClean="0"/>
              <a:t>9/6/2018</a:t>
            </a:fld>
            <a:endParaRPr lang="en-US"/>
          </a:p>
        </p:txBody>
      </p:sp>
      <p:sp>
        <p:nvSpPr>
          <p:cNvPr id="8" name="Footer Placeholder 7"/>
          <p:cNvSpPr>
            <a:spLocks noGrp="1"/>
          </p:cNvSpPr>
          <p:nvPr>
            <p:ph type="ftr" sz="quarter" idx="11"/>
          </p:nvPr>
        </p:nvSpPr>
        <p:spPr>
          <a:xfrm>
            <a:off x="3561522" y="4767263"/>
            <a:ext cx="2895600" cy="273844"/>
          </a:xfrm>
        </p:spPr>
        <p:txBody>
          <a:bodyPr/>
          <a:lstStyle/>
          <a:p>
            <a:endParaRPr lang="en-US" dirty="0"/>
          </a:p>
        </p:txBody>
      </p:sp>
      <p:pic>
        <p:nvPicPr>
          <p:cNvPr id="10" name="Picture 9">
            <a:extLst>
              <a:ext uri="{FF2B5EF4-FFF2-40B4-BE49-F238E27FC236}">
                <a16:creationId xmlns:a16="http://schemas.microsoft.com/office/drawing/2014/main" id="{3A904A84-9F81-4706-9F47-19A4C6B063B1}"/>
              </a:ext>
            </a:extLst>
          </p:cNvPr>
          <p:cNvPicPr>
            <a:picLocks noChangeAspect="1"/>
          </p:cNvPicPr>
          <p:nvPr userDrawn="1"/>
        </p:nvPicPr>
        <p:blipFill>
          <a:blip r:embed="rId2"/>
          <a:stretch>
            <a:fillRect/>
          </a:stretch>
        </p:blipFill>
        <p:spPr>
          <a:xfrm>
            <a:off x="211294" y="4583186"/>
            <a:ext cx="444500" cy="431800"/>
          </a:xfrm>
          <a:prstGeom prst="rect">
            <a:avLst/>
          </a:prstGeom>
        </p:spPr>
      </p:pic>
      <p:pic>
        <p:nvPicPr>
          <p:cNvPr id="11" name="Picture 10">
            <a:extLst>
              <a:ext uri="{FF2B5EF4-FFF2-40B4-BE49-F238E27FC236}">
                <a16:creationId xmlns:a16="http://schemas.microsoft.com/office/drawing/2014/main" id="{87B87A79-5038-46D0-A65D-1CD6D7C664CE}"/>
              </a:ext>
            </a:extLst>
          </p:cNvPr>
          <p:cNvPicPr>
            <a:picLocks noChangeAspect="1"/>
          </p:cNvPicPr>
          <p:nvPr userDrawn="1"/>
        </p:nvPicPr>
        <p:blipFill>
          <a:blip r:embed="rId3"/>
          <a:stretch>
            <a:fillRect/>
          </a:stretch>
        </p:blipFill>
        <p:spPr>
          <a:xfrm>
            <a:off x="507837" y="986683"/>
            <a:ext cx="2298700" cy="38100"/>
          </a:xfrm>
          <a:prstGeom prst="rect">
            <a:avLst/>
          </a:prstGeom>
        </p:spPr>
      </p:pic>
      <p:pic>
        <p:nvPicPr>
          <p:cNvPr id="12" name="Picture 11">
            <a:extLst>
              <a:ext uri="{FF2B5EF4-FFF2-40B4-BE49-F238E27FC236}">
                <a16:creationId xmlns:a16="http://schemas.microsoft.com/office/drawing/2014/main" id="{A22F1204-388C-4B1C-85FD-B5C6BDDE159C}"/>
              </a:ext>
            </a:extLst>
          </p:cNvPr>
          <p:cNvPicPr>
            <a:picLocks noChangeAspect="1"/>
          </p:cNvPicPr>
          <p:nvPr userDrawn="1"/>
        </p:nvPicPr>
        <p:blipFill>
          <a:blip r:embed="rId4"/>
          <a:stretch>
            <a:fillRect/>
          </a:stretch>
        </p:blipFill>
        <p:spPr>
          <a:xfrm>
            <a:off x="8586292" y="0"/>
            <a:ext cx="355600" cy="431800"/>
          </a:xfrm>
          <a:prstGeom prst="rect">
            <a:avLst/>
          </a:prstGeom>
        </p:spPr>
      </p:pic>
      <p:sp>
        <p:nvSpPr>
          <p:cNvPr id="13" name="Slide Number Placeholder 5">
            <a:extLst>
              <a:ext uri="{FF2B5EF4-FFF2-40B4-BE49-F238E27FC236}">
                <a16:creationId xmlns:a16="http://schemas.microsoft.com/office/drawing/2014/main" id="{C30B3053-3218-4DC5-8CDC-4BEC31064AFC}"/>
              </a:ext>
            </a:extLst>
          </p:cNvPr>
          <p:cNvSpPr txBox="1">
            <a:spLocks/>
          </p:cNvSpPr>
          <p:nvPr userDrawn="1"/>
        </p:nvSpPr>
        <p:spPr>
          <a:xfrm>
            <a:off x="6821544" y="85604"/>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4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79234B2-3B6E-874E-A13B-B1A0DCB28C03}" type="slidenum">
              <a:rPr lang="en-US" smtClean="0"/>
              <a:pPr/>
              <a:t>‹#›</a:t>
            </a:fld>
            <a:endParaRPr lang="en-US" dirty="0"/>
          </a:p>
        </p:txBody>
      </p:sp>
    </p:spTree>
    <p:extLst>
      <p:ext uri="{BB962C8B-B14F-4D97-AF65-F5344CB8AC3E}">
        <p14:creationId xmlns:p14="http://schemas.microsoft.com/office/powerpoint/2010/main" val="15381561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solidFill>
                  <a:srgbClr val="6D6F71"/>
                </a:solidFill>
              </a:defRPr>
            </a:lvl1pPr>
          </a:lstStyle>
          <a:p>
            <a:r>
              <a:rPr lang="th-TH"/>
              <a:t>Click to edit Master title style</a:t>
            </a:r>
            <a:endParaRPr lang="en-US"/>
          </a:p>
        </p:txBody>
      </p:sp>
      <p:sp>
        <p:nvSpPr>
          <p:cNvPr id="3" name="Date Placeholder 2"/>
          <p:cNvSpPr>
            <a:spLocks noGrp="1"/>
          </p:cNvSpPr>
          <p:nvPr>
            <p:ph type="dt" sz="half" idx="10"/>
          </p:nvPr>
        </p:nvSpPr>
        <p:spPr/>
        <p:txBody>
          <a:bodyPr/>
          <a:lstStyle/>
          <a:p>
            <a:fld id="{7D32E5F0-7DFD-44CF-A865-96E17DEE8205}" type="datetime1">
              <a:rPr lang="en-US" smtClean="0"/>
              <a:t>9/6/2018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79234B2-3B6E-874E-A13B-B1A0DCB28C03}" type="slidenum">
              <a:rPr lang="en-US" smtClean="0"/>
              <a:t>‹#›</a:t>
            </a:fld>
            <a:endParaRPr lang="en-US"/>
          </a:p>
        </p:txBody>
      </p:sp>
      <p:pic>
        <p:nvPicPr>
          <p:cNvPr id="6" name="Picture 5">
            <a:extLst>
              <a:ext uri="{FF2B5EF4-FFF2-40B4-BE49-F238E27FC236}">
                <a16:creationId xmlns:a16="http://schemas.microsoft.com/office/drawing/2014/main" id="{F99852BA-9C39-470F-A999-C0A0D36389FB}"/>
              </a:ext>
            </a:extLst>
          </p:cNvPr>
          <p:cNvPicPr>
            <a:picLocks noChangeAspect="1"/>
          </p:cNvPicPr>
          <p:nvPr userDrawn="1"/>
        </p:nvPicPr>
        <p:blipFill>
          <a:blip r:embed="rId2"/>
          <a:stretch>
            <a:fillRect/>
          </a:stretch>
        </p:blipFill>
        <p:spPr>
          <a:xfrm>
            <a:off x="507837" y="986683"/>
            <a:ext cx="2298700" cy="38100"/>
          </a:xfrm>
          <a:prstGeom prst="rect">
            <a:avLst/>
          </a:prstGeom>
        </p:spPr>
      </p:pic>
    </p:spTree>
    <p:extLst>
      <p:ext uri="{BB962C8B-B14F-4D97-AF65-F5344CB8AC3E}">
        <p14:creationId xmlns:p14="http://schemas.microsoft.com/office/powerpoint/2010/main" val="25019656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3E38F00-BF60-4EF9-B7C3-7A15BCCBB52E}" type="datetime1">
              <a:rPr lang="en-US" smtClean="0"/>
              <a:t>9/6/2018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79234B2-3B6E-874E-A13B-B1A0DCB28C03}" type="slidenum">
              <a:rPr lang="en-US" smtClean="0"/>
              <a:t>‹#›</a:t>
            </a:fld>
            <a:endParaRPr lang="en-US"/>
          </a:p>
        </p:txBody>
      </p:sp>
    </p:spTree>
    <p:extLst>
      <p:ext uri="{BB962C8B-B14F-4D97-AF65-F5344CB8AC3E}">
        <p14:creationId xmlns:p14="http://schemas.microsoft.com/office/powerpoint/2010/main" val="1567807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solidFill>
                  <a:srgbClr val="6D6F71"/>
                </a:solidFill>
              </a:defRPr>
            </a:lvl1pPr>
          </a:lstStyle>
          <a:p>
            <a:r>
              <a:rPr lang="th-TH"/>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solidFill>
                  <a:srgbClr val="6D6F7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h-TH" dirty="0" err="1"/>
              <a:t>Click</a:t>
            </a:r>
            <a:r>
              <a:rPr lang="th-TH" dirty="0"/>
              <a:t> </a:t>
            </a:r>
            <a:r>
              <a:rPr lang="th-TH" dirty="0" err="1"/>
              <a:t>to</a:t>
            </a:r>
            <a:r>
              <a:rPr lang="th-TH" dirty="0"/>
              <a:t> </a:t>
            </a:r>
            <a:r>
              <a:rPr lang="th-TH" dirty="0" err="1"/>
              <a:t>edit</a:t>
            </a:r>
            <a:r>
              <a:rPr lang="th-TH" dirty="0"/>
              <a:t> </a:t>
            </a:r>
            <a:r>
              <a:rPr lang="th-TH" dirty="0" err="1"/>
              <a:t>Master</a:t>
            </a:r>
            <a:r>
              <a:rPr lang="th-TH" dirty="0"/>
              <a:t> </a:t>
            </a:r>
            <a:r>
              <a:rPr lang="th-TH" dirty="0" err="1"/>
              <a:t>text</a:t>
            </a:r>
            <a:r>
              <a:rPr lang="th-TH" dirty="0"/>
              <a:t> </a:t>
            </a:r>
            <a:r>
              <a:rPr lang="th-TH" dirty="0" err="1"/>
              <a:t>styles</a:t>
            </a:r>
            <a:endParaRPr lang="th-TH" dirty="0"/>
          </a:p>
        </p:txBody>
      </p:sp>
      <p:sp>
        <p:nvSpPr>
          <p:cNvPr id="5" name="Date Placeholder 4"/>
          <p:cNvSpPr>
            <a:spLocks noGrp="1"/>
          </p:cNvSpPr>
          <p:nvPr>
            <p:ph type="dt" sz="half" idx="10"/>
          </p:nvPr>
        </p:nvSpPr>
        <p:spPr>
          <a:xfrm>
            <a:off x="934278" y="4767263"/>
            <a:ext cx="2133600" cy="273844"/>
          </a:xfrm>
        </p:spPr>
        <p:txBody>
          <a:bodyPr/>
          <a:lstStyle/>
          <a:p>
            <a:fld id="{2F1DFD5F-029A-4E5E-8FEC-93CACB0D7C3A}" type="datetime1">
              <a:rPr lang="en-US" smtClean="0"/>
              <a:t>9/6/2018</a:t>
            </a:fld>
            <a:endParaRPr lang="en-US"/>
          </a:p>
        </p:txBody>
      </p:sp>
      <p:sp>
        <p:nvSpPr>
          <p:cNvPr id="6" name="Footer Placeholder 5"/>
          <p:cNvSpPr>
            <a:spLocks noGrp="1"/>
          </p:cNvSpPr>
          <p:nvPr>
            <p:ph type="ftr" sz="quarter" idx="11"/>
          </p:nvPr>
        </p:nvSpPr>
        <p:spPr>
          <a:xfrm>
            <a:off x="3601278" y="4767263"/>
            <a:ext cx="2895600" cy="273844"/>
          </a:xfrm>
        </p:spPr>
        <p:txBody>
          <a:bodyPr/>
          <a:lstStyle/>
          <a:p>
            <a:endParaRPr lang="en-US"/>
          </a:p>
        </p:txBody>
      </p:sp>
      <p:pic>
        <p:nvPicPr>
          <p:cNvPr id="8" name="Picture 7">
            <a:extLst>
              <a:ext uri="{FF2B5EF4-FFF2-40B4-BE49-F238E27FC236}">
                <a16:creationId xmlns:a16="http://schemas.microsoft.com/office/drawing/2014/main" id="{895E36F0-C21E-4DCE-916C-7C65E31273DB}"/>
              </a:ext>
            </a:extLst>
          </p:cNvPr>
          <p:cNvPicPr>
            <a:picLocks noChangeAspect="1"/>
          </p:cNvPicPr>
          <p:nvPr userDrawn="1"/>
        </p:nvPicPr>
        <p:blipFill>
          <a:blip r:embed="rId2"/>
          <a:stretch>
            <a:fillRect/>
          </a:stretch>
        </p:blipFill>
        <p:spPr>
          <a:xfrm>
            <a:off x="211294" y="4583186"/>
            <a:ext cx="444500" cy="431800"/>
          </a:xfrm>
          <a:prstGeom prst="rect">
            <a:avLst/>
          </a:prstGeom>
        </p:spPr>
      </p:pic>
      <p:pic>
        <p:nvPicPr>
          <p:cNvPr id="9" name="Picture 8">
            <a:extLst>
              <a:ext uri="{FF2B5EF4-FFF2-40B4-BE49-F238E27FC236}">
                <a16:creationId xmlns:a16="http://schemas.microsoft.com/office/drawing/2014/main" id="{EC363D1C-D494-4574-B834-E7C23F0A13AC}"/>
              </a:ext>
            </a:extLst>
          </p:cNvPr>
          <p:cNvPicPr>
            <a:picLocks noChangeAspect="1"/>
          </p:cNvPicPr>
          <p:nvPr userDrawn="1"/>
        </p:nvPicPr>
        <p:blipFill>
          <a:blip r:embed="rId3"/>
          <a:stretch>
            <a:fillRect/>
          </a:stretch>
        </p:blipFill>
        <p:spPr>
          <a:xfrm>
            <a:off x="8586292" y="0"/>
            <a:ext cx="355600" cy="431800"/>
          </a:xfrm>
          <a:prstGeom prst="rect">
            <a:avLst/>
          </a:prstGeom>
        </p:spPr>
      </p:pic>
      <p:sp>
        <p:nvSpPr>
          <p:cNvPr id="10" name="Slide Number Placeholder 5">
            <a:extLst>
              <a:ext uri="{FF2B5EF4-FFF2-40B4-BE49-F238E27FC236}">
                <a16:creationId xmlns:a16="http://schemas.microsoft.com/office/drawing/2014/main" id="{F245B013-2AF3-45C2-B80A-AD12E77FE618}"/>
              </a:ext>
            </a:extLst>
          </p:cNvPr>
          <p:cNvSpPr txBox="1">
            <a:spLocks/>
          </p:cNvSpPr>
          <p:nvPr userDrawn="1"/>
        </p:nvSpPr>
        <p:spPr>
          <a:xfrm>
            <a:off x="6821544" y="85604"/>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4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79234B2-3B6E-874E-A13B-B1A0DCB28C03}" type="slidenum">
              <a:rPr lang="en-US" smtClean="0"/>
              <a:pPr/>
              <a:t>‹#›</a:t>
            </a:fld>
            <a:endParaRPr lang="en-US" dirty="0"/>
          </a:p>
        </p:txBody>
      </p:sp>
    </p:spTree>
    <p:extLst>
      <p:ext uri="{BB962C8B-B14F-4D97-AF65-F5344CB8AC3E}">
        <p14:creationId xmlns:p14="http://schemas.microsoft.com/office/powerpoint/2010/main" val="16687151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A242B29-B077-4EC5-9C57-AE1B93696F6A}"/>
              </a:ext>
            </a:extLst>
          </p:cNvPr>
          <p:cNvPicPr>
            <a:picLocks noChangeAspect="1"/>
          </p:cNvPicPr>
          <p:nvPr userDrawn="1"/>
        </p:nvPicPr>
        <p:blipFill>
          <a:blip r:embed="rId2"/>
          <a:stretch>
            <a:fillRect/>
          </a:stretch>
        </p:blipFill>
        <p:spPr>
          <a:xfrm>
            <a:off x="0" y="6161"/>
            <a:ext cx="9156330" cy="5154448"/>
          </a:xfrm>
          <a:prstGeom prst="rect">
            <a:avLst/>
          </a:prstGeom>
        </p:spPr>
      </p:pic>
      <p:pic>
        <p:nvPicPr>
          <p:cNvPr id="8" name="Picture 7">
            <a:extLst>
              <a:ext uri="{FF2B5EF4-FFF2-40B4-BE49-F238E27FC236}">
                <a16:creationId xmlns:a16="http://schemas.microsoft.com/office/drawing/2014/main" id="{DA9E3BDC-3D27-41D8-932E-535B6997FF6C}"/>
              </a:ext>
            </a:extLst>
          </p:cNvPr>
          <p:cNvPicPr>
            <a:picLocks noChangeAspect="1"/>
          </p:cNvPicPr>
          <p:nvPr userDrawn="1"/>
        </p:nvPicPr>
        <p:blipFill>
          <a:blip r:embed="rId3"/>
          <a:stretch>
            <a:fillRect/>
          </a:stretch>
        </p:blipFill>
        <p:spPr>
          <a:xfrm>
            <a:off x="4014692" y="1505197"/>
            <a:ext cx="1170340" cy="1127782"/>
          </a:xfrm>
          <a:prstGeom prst="rect">
            <a:avLst/>
          </a:prstGeom>
        </p:spPr>
      </p:pic>
      <p:sp>
        <p:nvSpPr>
          <p:cNvPr id="2" name="Title 1"/>
          <p:cNvSpPr>
            <a:spLocks noGrp="1"/>
          </p:cNvSpPr>
          <p:nvPr>
            <p:ph type="ctrTitle"/>
          </p:nvPr>
        </p:nvSpPr>
        <p:spPr>
          <a:xfrm>
            <a:off x="685800" y="2570455"/>
            <a:ext cx="7772400" cy="1102519"/>
          </a:xfrm>
        </p:spPr>
        <p:txBody>
          <a:bodyPr/>
          <a:lstStyle>
            <a:lvl1pPr>
              <a:defRPr>
                <a:solidFill>
                  <a:schemeClr val="bg1"/>
                </a:solidFill>
              </a:defRPr>
            </a:lvl1pPr>
          </a:lstStyle>
          <a:p>
            <a:r>
              <a:rPr lang="th-TH" dirty="0" err="1"/>
              <a:t>Click</a:t>
            </a:r>
            <a:r>
              <a:rPr lang="th-TH" dirty="0"/>
              <a:t> </a:t>
            </a:r>
            <a:r>
              <a:rPr lang="th-TH" dirty="0" err="1"/>
              <a:t>to</a:t>
            </a:r>
            <a:r>
              <a:rPr lang="th-TH" dirty="0"/>
              <a:t> </a:t>
            </a:r>
            <a:r>
              <a:rPr lang="th-TH" dirty="0" err="1"/>
              <a:t>edit</a:t>
            </a:r>
            <a:r>
              <a:rPr lang="th-TH" dirty="0"/>
              <a:t> </a:t>
            </a:r>
            <a:r>
              <a:rPr lang="th-TH" dirty="0" err="1"/>
              <a:t>Master</a:t>
            </a:r>
            <a:r>
              <a:rPr lang="th-TH" dirty="0"/>
              <a:t> </a:t>
            </a:r>
            <a:r>
              <a:rPr lang="th-TH" dirty="0" err="1"/>
              <a:t>title</a:t>
            </a:r>
            <a:r>
              <a:rPr lang="th-TH" dirty="0"/>
              <a:t> </a:t>
            </a:r>
            <a:r>
              <a:rPr lang="th-TH" dirty="0" err="1"/>
              <a:t>style</a:t>
            </a:r>
            <a:endParaRPr lang="en-US" dirty="0"/>
          </a:p>
        </p:txBody>
      </p:sp>
    </p:spTree>
    <p:extLst>
      <p:ext uri="{BB962C8B-B14F-4D97-AF65-F5344CB8AC3E}">
        <p14:creationId xmlns:p14="http://schemas.microsoft.com/office/powerpoint/2010/main" val="30971642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th-TH"/>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th-TH"/>
              <a:t>Click to edit Master text styles</a:t>
            </a:r>
          </a:p>
          <a:p>
            <a:pPr lvl="1"/>
            <a:r>
              <a:rPr lang="th-TH"/>
              <a:t>Second level</a:t>
            </a:r>
          </a:p>
          <a:p>
            <a:pPr lvl="2"/>
            <a:r>
              <a:rPr lang="th-TH"/>
              <a:t>Third level</a:t>
            </a:r>
          </a:p>
          <a:p>
            <a:pPr lvl="3"/>
            <a:r>
              <a:rPr lang="th-TH"/>
              <a:t>Fourth level</a:t>
            </a:r>
          </a:p>
          <a:p>
            <a:pPr lvl="4"/>
            <a:r>
              <a:rPr lang="th-TH"/>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9F66FDCD-D366-4147-B379-0AC7ED092609}" type="datetime1">
              <a:rPr lang="en-US" smtClean="0"/>
              <a:t>9/6/2018</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479234B2-3B6E-874E-A13B-B1A0DCB28C03}" type="slidenum">
              <a:rPr lang="en-US" smtClean="0"/>
              <a:t>‹#›</a:t>
            </a:fld>
            <a:endParaRPr lang="en-US"/>
          </a:p>
        </p:txBody>
      </p:sp>
    </p:spTree>
    <p:extLst>
      <p:ext uri="{BB962C8B-B14F-4D97-AF65-F5344CB8AC3E}">
        <p14:creationId xmlns:p14="http://schemas.microsoft.com/office/powerpoint/2010/main" val="23373577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2" r:id="rId4"/>
    <p:sldLayoutId id="2147483653" r:id="rId5"/>
    <p:sldLayoutId id="2147483654" r:id="rId6"/>
    <p:sldLayoutId id="2147483655" r:id="rId7"/>
    <p:sldLayoutId id="2147483657" r:id="rId8"/>
    <p:sldLayoutId id="2147483661" r:id="rId9"/>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emf"/><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emf"/></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emf"/><Relationship Id="rId1" Type="http://schemas.openxmlformats.org/officeDocument/2006/relationships/slideLayout" Target="../slideLayouts/slideLayout7.xml"/><Relationship Id="rId5" Type="http://schemas.openxmlformats.org/officeDocument/2006/relationships/image" Target="../media/image8.jpeg"/><Relationship Id="rId4" Type="http://schemas.openxmlformats.org/officeDocument/2006/relationships/image" Target="../media/image5.emf"/></Relationships>
</file>

<file path=ppt/slides/_rels/slide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9.jpg"/><Relationship Id="rId1" Type="http://schemas.openxmlformats.org/officeDocument/2006/relationships/slideLayout" Target="../slideLayouts/slideLayout3.xml"/><Relationship Id="rId5" Type="http://schemas.openxmlformats.org/officeDocument/2006/relationships/image" Target="../media/image4.jpeg"/><Relationship Id="rId4" Type="http://schemas.openxmlformats.org/officeDocument/2006/relationships/image" Target="../media/image5.emf"/></Relationships>
</file>

<file path=ppt/slides/_rels/slide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3.emf"/><Relationship Id="rId1" Type="http://schemas.openxmlformats.org/officeDocument/2006/relationships/slideLayout" Target="../slideLayouts/slideLayout2.xml"/><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1"/>
            <a:ext cx="9156330" cy="5154448"/>
          </a:xfrm>
          <a:prstGeom prst="rect">
            <a:avLst/>
          </a:prstGeom>
        </p:spPr>
      </p:pic>
      <p:sp>
        <p:nvSpPr>
          <p:cNvPr id="3" name="Subtitle 2"/>
          <p:cNvSpPr>
            <a:spLocks noGrp="1"/>
          </p:cNvSpPr>
          <p:nvPr>
            <p:ph type="subTitle" idx="1"/>
          </p:nvPr>
        </p:nvSpPr>
        <p:spPr>
          <a:xfrm>
            <a:off x="1371600" y="2215917"/>
            <a:ext cx="6400800" cy="1102024"/>
          </a:xfrm>
        </p:spPr>
        <p:txBody>
          <a:bodyPr>
            <a:noAutofit/>
          </a:bodyPr>
          <a:lstStyle/>
          <a:p>
            <a:r>
              <a:rPr lang="en-US" sz="7000" dirty="0">
                <a:solidFill>
                  <a:schemeClr val="bg1"/>
                </a:solidFill>
                <a:latin typeface="DB Heavent Light"/>
                <a:cs typeface="DB Heavent Light"/>
              </a:rPr>
              <a:t>TEMPLATE</a:t>
            </a:r>
          </a:p>
        </p:txBody>
      </p:sp>
      <p:pic>
        <p:nvPicPr>
          <p:cNvPr id="7" name="Picture 6"/>
          <p:cNvPicPr>
            <a:picLocks noChangeAspect="1"/>
          </p:cNvPicPr>
          <p:nvPr/>
        </p:nvPicPr>
        <p:blipFill>
          <a:blip r:embed="rId3"/>
          <a:stretch>
            <a:fillRect/>
          </a:stretch>
        </p:blipFill>
        <p:spPr>
          <a:xfrm>
            <a:off x="4014692" y="1160641"/>
            <a:ext cx="1170340" cy="1127782"/>
          </a:xfrm>
          <a:prstGeom prst="rect">
            <a:avLst/>
          </a:prstGeom>
        </p:spPr>
      </p:pic>
      <p:sp>
        <p:nvSpPr>
          <p:cNvPr id="8" name="Rectangle 7"/>
          <p:cNvSpPr/>
          <p:nvPr/>
        </p:nvSpPr>
        <p:spPr>
          <a:xfrm>
            <a:off x="3064638" y="3018438"/>
            <a:ext cx="3219296" cy="830997"/>
          </a:xfrm>
          <a:prstGeom prst="rect">
            <a:avLst/>
          </a:prstGeom>
        </p:spPr>
        <p:txBody>
          <a:bodyPr wrap="square">
            <a:spAutoFit/>
          </a:bodyPr>
          <a:lstStyle/>
          <a:p>
            <a:r>
              <a:rPr lang="en-US" sz="4800" dirty="0">
                <a:solidFill>
                  <a:srgbClr val="FFFFFF"/>
                </a:solidFill>
                <a:latin typeface="DB Heavent Thin"/>
                <a:cs typeface="DB Heavent Thin"/>
              </a:rPr>
              <a:t>PRESENTATION</a:t>
            </a:r>
          </a:p>
        </p:txBody>
      </p:sp>
    </p:spTree>
    <p:extLst>
      <p:ext uri="{BB962C8B-B14F-4D97-AF65-F5344CB8AC3E}">
        <p14:creationId xmlns:p14="http://schemas.microsoft.com/office/powerpoint/2010/main" val="26534216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8786" y="234727"/>
            <a:ext cx="8229600" cy="857250"/>
          </a:xfrm>
        </p:spPr>
        <p:txBody>
          <a:bodyPr>
            <a:normAutofit/>
          </a:bodyPr>
          <a:lstStyle/>
          <a:p>
            <a:pPr algn="l"/>
            <a:r>
              <a:rPr lang="en-US" sz="4500" dirty="0">
                <a:solidFill>
                  <a:srgbClr val="F7A063"/>
                </a:solidFill>
                <a:latin typeface="DB Heavent Med Cond"/>
                <a:cs typeface="DB Heavent Med Cond"/>
              </a:rPr>
              <a:t>HEADING</a:t>
            </a:r>
            <a:r>
              <a:rPr lang="en-US" sz="4500" dirty="0">
                <a:solidFill>
                  <a:srgbClr val="70D4DF"/>
                </a:solidFill>
                <a:latin typeface="DB Heavent Light Cond"/>
                <a:cs typeface="DB Heavent Light Cond"/>
              </a:rPr>
              <a:t>TEXT</a:t>
            </a:r>
          </a:p>
        </p:txBody>
      </p:sp>
      <p:pic>
        <p:nvPicPr>
          <p:cNvPr id="4" name="Picture 3"/>
          <p:cNvPicPr>
            <a:picLocks noChangeAspect="1"/>
          </p:cNvPicPr>
          <p:nvPr/>
        </p:nvPicPr>
        <p:blipFill>
          <a:blip r:embed="rId2"/>
          <a:stretch>
            <a:fillRect/>
          </a:stretch>
        </p:blipFill>
        <p:spPr>
          <a:xfrm>
            <a:off x="211294" y="4583186"/>
            <a:ext cx="444500" cy="431800"/>
          </a:xfrm>
          <a:prstGeom prst="rect">
            <a:avLst/>
          </a:prstGeom>
        </p:spPr>
      </p:pic>
      <p:pic>
        <p:nvPicPr>
          <p:cNvPr id="6" name="Picture 5"/>
          <p:cNvPicPr>
            <a:picLocks noChangeAspect="1"/>
          </p:cNvPicPr>
          <p:nvPr/>
        </p:nvPicPr>
        <p:blipFill>
          <a:blip r:embed="rId3"/>
          <a:stretch>
            <a:fillRect/>
          </a:stretch>
        </p:blipFill>
        <p:spPr>
          <a:xfrm>
            <a:off x="8586292" y="0"/>
            <a:ext cx="355600" cy="431800"/>
          </a:xfrm>
          <a:prstGeom prst="rect">
            <a:avLst/>
          </a:prstGeom>
        </p:spPr>
      </p:pic>
      <p:sp>
        <p:nvSpPr>
          <p:cNvPr id="10" name="Rectangle 9"/>
          <p:cNvSpPr/>
          <p:nvPr/>
        </p:nvSpPr>
        <p:spPr>
          <a:xfrm>
            <a:off x="8628386" y="5924"/>
            <a:ext cx="271641" cy="400110"/>
          </a:xfrm>
          <a:prstGeom prst="rect">
            <a:avLst/>
          </a:prstGeom>
        </p:spPr>
        <p:txBody>
          <a:bodyPr wrap="none">
            <a:spAutoFit/>
          </a:bodyPr>
          <a:lstStyle/>
          <a:p>
            <a:pPr algn="ctr"/>
            <a:r>
              <a:rPr lang="en-US" sz="2000" dirty="0">
                <a:solidFill>
                  <a:schemeClr val="bg1"/>
                </a:solidFill>
                <a:latin typeface="DB Heavent Med Cond"/>
                <a:cs typeface="DB Heavent Med Cond"/>
              </a:rPr>
              <a:t>1</a:t>
            </a:r>
          </a:p>
        </p:txBody>
      </p:sp>
      <p:pic>
        <p:nvPicPr>
          <p:cNvPr id="7" name="Picture 6"/>
          <p:cNvPicPr>
            <a:picLocks noChangeAspect="1"/>
          </p:cNvPicPr>
          <p:nvPr/>
        </p:nvPicPr>
        <p:blipFill>
          <a:blip r:embed="rId4"/>
          <a:stretch>
            <a:fillRect/>
          </a:stretch>
        </p:blipFill>
        <p:spPr>
          <a:xfrm>
            <a:off x="507837" y="986683"/>
            <a:ext cx="2298700" cy="38100"/>
          </a:xfrm>
          <a:prstGeom prst="rect">
            <a:avLst/>
          </a:prstGeom>
        </p:spPr>
      </p:pic>
      <p:pic>
        <p:nvPicPr>
          <p:cNvPr id="11" name="Picture 10"/>
          <p:cNvPicPr>
            <a:picLocks noChangeAspect="1"/>
          </p:cNvPicPr>
          <p:nvPr/>
        </p:nvPicPr>
        <p:blipFill>
          <a:blip r:embed="rId5"/>
          <a:stretch>
            <a:fillRect/>
          </a:stretch>
        </p:blipFill>
        <p:spPr>
          <a:xfrm>
            <a:off x="4266830" y="1141301"/>
            <a:ext cx="4889500" cy="927100"/>
          </a:xfrm>
          <a:prstGeom prst="rect">
            <a:avLst/>
          </a:prstGeom>
        </p:spPr>
      </p:pic>
      <p:pic>
        <p:nvPicPr>
          <p:cNvPr id="15" name="Picture 14"/>
          <p:cNvPicPr>
            <a:picLocks noChangeAspect="1"/>
          </p:cNvPicPr>
          <p:nvPr/>
        </p:nvPicPr>
        <p:blipFill>
          <a:blip r:embed="rId5"/>
          <a:stretch>
            <a:fillRect/>
          </a:stretch>
        </p:blipFill>
        <p:spPr>
          <a:xfrm>
            <a:off x="4266830" y="2403475"/>
            <a:ext cx="4889500" cy="927100"/>
          </a:xfrm>
          <a:prstGeom prst="rect">
            <a:avLst/>
          </a:prstGeom>
        </p:spPr>
      </p:pic>
      <p:pic>
        <p:nvPicPr>
          <p:cNvPr id="16" name="Picture 15"/>
          <p:cNvPicPr>
            <a:picLocks noChangeAspect="1"/>
          </p:cNvPicPr>
          <p:nvPr/>
        </p:nvPicPr>
        <p:blipFill>
          <a:blip r:embed="rId5"/>
          <a:stretch>
            <a:fillRect/>
          </a:stretch>
        </p:blipFill>
        <p:spPr>
          <a:xfrm>
            <a:off x="4266830" y="3643755"/>
            <a:ext cx="4889500" cy="927100"/>
          </a:xfrm>
          <a:prstGeom prst="rect">
            <a:avLst/>
          </a:prstGeom>
        </p:spPr>
      </p:pic>
      <p:sp>
        <p:nvSpPr>
          <p:cNvPr id="12" name="Rectangle 11"/>
          <p:cNvSpPr/>
          <p:nvPr/>
        </p:nvSpPr>
        <p:spPr>
          <a:xfrm>
            <a:off x="5410661" y="1400618"/>
            <a:ext cx="3044423" cy="400110"/>
          </a:xfrm>
          <a:prstGeom prst="rect">
            <a:avLst/>
          </a:prstGeom>
        </p:spPr>
        <p:txBody>
          <a:bodyPr wrap="none">
            <a:spAutoFit/>
          </a:bodyPr>
          <a:lstStyle/>
          <a:p>
            <a:r>
              <a:rPr lang="en-US" sz="2000" dirty="0">
                <a:solidFill>
                  <a:schemeClr val="bg1"/>
                </a:solidFill>
                <a:latin typeface="DB Heavent Light"/>
                <a:cs typeface="DB Heavent Light"/>
              </a:rPr>
              <a:t>text text text text text text text text text </a:t>
            </a:r>
            <a:endParaRPr lang="en-US" sz="2000" dirty="0">
              <a:solidFill>
                <a:schemeClr val="bg1"/>
              </a:solidFill>
            </a:endParaRPr>
          </a:p>
        </p:txBody>
      </p:sp>
      <p:sp>
        <p:nvSpPr>
          <p:cNvPr id="18" name="Rectangle 17"/>
          <p:cNvSpPr/>
          <p:nvPr/>
        </p:nvSpPr>
        <p:spPr>
          <a:xfrm>
            <a:off x="5418569" y="2601138"/>
            <a:ext cx="3044423" cy="400110"/>
          </a:xfrm>
          <a:prstGeom prst="rect">
            <a:avLst/>
          </a:prstGeom>
        </p:spPr>
        <p:txBody>
          <a:bodyPr wrap="none">
            <a:spAutoFit/>
          </a:bodyPr>
          <a:lstStyle/>
          <a:p>
            <a:r>
              <a:rPr lang="en-US" sz="2000" dirty="0">
                <a:solidFill>
                  <a:schemeClr val="bg1"/>
                </a:solidFill>
                <a:latin typeface="DB Heavent Light"/>
                <a:cs typeface="DB Heavent Light"/>
              </a:rPr>
              <a:t>text text text text text text text text text </a:t>
            </a:r>
            <a:endParaRPr lang="en-US" sz="2000" dirty="0">
              <a:solidFill>
                <a:schemeClr val="bg1"/>
              </a:solidFill>
            </a:endParaRPr>
          </a:p>
        </p:txBody>
      </p:sp>
      <p:sp>
        <p:nvSpPr>
          <p:cNvPr id="19" name="Rectangle 18"/>
          <p:cNvSpPr/>
          <p:nvPr/>
        </p:nvSpPr>
        <p:spPr>
          <a:xfrm>
            <a:off x="5418569" y="3858883"/>
            <a:ext cx="3044423" cy="400110"/>
          </a:xfrm>
          <a:prstGeom prst="rect">
            <a:avLst/>
          </a:prstGeom>
        </p:spPr>
        <p:txBody>
          <a:bodyPr wrap="none">
            <a:spAutoFit/>
          </a:bodyPr>
          <a:lstStyle/>
          <a:p>
            <a:r>
              <a:rPr lang="en-US" sz="2000" dirty="0">
                <a:solidFill>
                  <a:schemeClr val="bg1"/>
                </a:solidFill>
                <a:latin typeface="DB Heavent Light"/>
                <a:cs typeface="DB Heavent Light"/>
              </a:rPr>
              <a:t>text text text text text text text text text </a:t>
            </a:r>
            <a:endParaRPr lang="en-US" sz="2000" dirty="0">
              <a:solidFill>
                <a:schemeClr val="bg1"/>
              </a:solidFill>
            </a:endParaRPr>
          </a:p>
        </p:txBody>
      </p:sp>
      <p:sp>
        <p:nvSpPr>
          <p:cNvPr id="13" name="Rectangle 12"/>
          <p:cNvSpPr/>
          <p:nvPr/>
        </p:nvSpPr>
        <p:spPr>
          <a:xfrm>
            <a:off x="4291490" y="1187881"/>
            <a:ext cx="880970" cy="707886"/>
          </a:xfrm>
          <a:prstGeom prst="rect">
            <a:avLst/>
          </a:prstGeom>
        </p:spPr>
        <p:txBody>
          <a:bodyPr wrap="none">
            <a:spAutoFit/>
          </a:bodyPr>
          <a:lstStyle/>
          <a:p>
            <a:r>
              <a:rPr lang="en-US" sz="4000" dirty="0">
                <a:solidFill>
                  <a:srgbClr val="70D4DF"/>
                </a:solidFill>
                <a:latin typeface="DB Heavent Light Cond"/>
                <a:cs typeface="DB Heavent Light Cond"/>
              </a:rPr>
              <a:t>2016</a:t>
            </a:r>
            <a:endParaRPr lang="en-US" sz="4000" dirty="0"/>
          </a:p>
        </p:txBody>
      </p:sp>
      <p:sp>
        <p:nvSpPr>
          <p:cNvPr id="21" name="Rectangle 20"/>
          <p:cNvSpPr/>
          <p:nvPr/>
        </p:nvSpPr>
        <p:spPr>
          <a:xfrm>
            <a:off x="4291490" y="2465497"/>
            <a:ext cx="880970" cy="707886"/>
          </a:xfrm>
          <a:prstGeom prst="rect">
            <a:avLst/>
          </a:prstGeom>
        </p:spPr>
        <p:txBody>
          <a:bodyPr wrap="none">
            <a:spAutoFit/>
          </a:bodyPr>
          <a:lstStyle/>
          <a:p>
            <a:r>
              <a:rPr lang="en-US" sz="4000" dirty="0">
                <a:solidFill>
                  <a:srgbClr val="70D4DF"/>
                </a:solidFill>
                <a:latin typeface="DB Heavent Light Cond"/>
                <a:cs typeface="DB Heavent Light Cond"/>
              </a:rPr>
              <a:t>2017</a:t>
            </a:r>
            <a:endParaRPr lang="en-US" sz="4000" dirty="0"/>
          </a:p>
        </p:txBody>
      </p:sp>
      <p:sp>
        <p:nvSpPr>
          <p:cNvPr id="22" name="Rectangle 21"/>
          <p:cNvSpPr/>
          <p:nvPr/>
        </p:nvSpPr>
        <p:spPr>
          <a:xfrm>
            <a:off x="4291490" y="3707906"/>
            <a:ext cx="880970" cy="707886"/>
          </a:xfrm>
          <a:prstGeom prst="rect">
            <a:avLst/>
          </a:prstGeom>
        </p:spPr>
        <p:txBody>
          <a:bodyPr wrap="none">
            <a:spAutoFit/>
          </a:bodyPr>
          <a:lstStyle/>
          <a:p>
            <a:r>
              <a:rPr lang="en-US" sz="4000" dirty="0">
                <a:solidFill>
                  <a:srgbClr val="70D4DF"/>
                </a:solidFill>
                <a:latin typeface="DB Heavent Light Cond"/>
                <a:cs typeface="DB Heavent Light Cond"/>
              </a:rPr>
              <a:t>2018</a:t>
            </a:r>
            <a:endParaRPr lang="en-US" sz="4000" dirty="0"/>
          </a:p>
        </p:txBody>
      </p:sp>
      <p:sp>
        <p:nvSpPr>
          <p:cNvPr id="23" name="Content Placeholder 2"/>
          <p:cNvSpPr>
            <a:spLocks noGrp="1"/>
          </p:cNvSpPr>
          <p:nvPr>
            <p:ph idx="1"/>
          </p:nvPr>
        </p:nvSpPr>
        <p:spPr>
          <a:xfrm>
            <a:off x="784083" y="1198380"/>
            <a:ext cx="2828514" cy="3622976"/>
          </a:xfrm>
        </p:spPr>
        <p:txBody>
          <a:bodyPr>
            <a:normAutofit/>
          </a:bodyPr>
          <a:lstStyle/>
          <a:p>
            <a:pPr marL="0" indent="0">
              <a:lnSpc>
                <a:spcPct val="80000"/>
              </a:lnSpc>
              <a:buNone/>
            </a:pPr>
            <a:r>
              <a:rPr lang="en-US" sz="2000" dirty="0">
                <a:solidFill>
                  <a:srgbClr val="F7A063"/>
                </a:solidFill>
                <a:latin typeface="DB Heavent Light"/>
                <a:cs typeface="DB Heavent Light"/>
              </a:rPr>
              <a:t>Contents</a:t>
            </a:r>
            <a:endParaRPr lang="th-TH" sz="2000" dirty="0">
              <a:solidFill>
                <a:srgbClr val="F7A063"/>
              </a:solidFill>
              <a:latin typeface="DB Heavent Light"/>
              <a:cs typeface="DB Heavent Light"/>
            </a:endParaRPr>
          </a:p>
          <a:p>
            <a:pPr marL="0" indent="0">
              <a:lnSpc>
                <a:spcPct val="80000"/>
              </a:lnSpc>
              <a:buNone/>
            </a:pPr>
            <a:r>
              <a:rPr lang="en-US" sz="1800" dirty="0">
                <a:solidFill>
                  <a:srgbClr val="6D6F71"/>
                </a:solidFill>
                <a:latin typeface="DB Heavent Light"/>
                <a:cs typeface="DB Heavent Light"/>
              </a:rPr>
              <a:t>text text text text text text text text text text  text text text text text text</a:t>
            </a:r>
            <a:endParaRPr lang="th-TH" sz="1800" dirty="0">
              <a:solidFill>
                <a:srgbClr val="6D6F71"/>
              </a:solidFill>
              <a:latin typeface="DB Heavent Light"/>
              <a:cs typeface="DB Heavent Light"/>
            </a:endParaRPr>
          </a:p>
          <a:p>
            <a:pPr marL="0" indent="0">
              <a:lnSpc>
                <a:spcPct val="80000"/>
              </a:lnSpc>
              <a:buNone/>
            </a:pPr>
            <a:endParaRPr lang="th-TH" sz="1800" dirty="0">
              <a:solidFill>
                <a:srgbClr val="6D6F71"/>
              </a:solidFill>
              <a:latin typeface="DB Heavent Light"/>
              <a:cs typeface="DB Heavent Light"/>
            </a:endParaRPr>
          </a:p>
          <a:p>
            <a:pPr marL="0" indent="0">
              <a:lnSpc>
                <a:spcPct val="80000"/>
              </a:lnSpc>
              <a:buNone/>
            </a:pPr>
            <a:r>
              <a:rPr lang="en-US" sz="2000" dirty="0">
                <a:solidFill>
                  <a:srgbClr val="F7A063"/>
                </a:solidFill>
                <a:latin typeface="DB Heavent Light"/>
                <a:cs typeface="DB Heavent Light"/>
              </a:rPr>
              <a:t>Contents</a:t>
            </a:r>
            <a:endParaRPr lang="th-TH" sz="2000" dirty="0">
              <a:solidFill>
                <a:srgbClr val="F7A063"/>
              </a:solidFill>
              <a:latin typeface="DB Heavent Light"/>
              <a:cs typeface="DB Heavent Light"/>
            </a:endParaRPr>
          </a:p>
          <a:p>
            <a:pPr marL="0" indent="0">
              <a:lnSpc>
                <a:spcPct val="80000"/>
              </a:lnSpc>
              <a:buNone/>
            </a:pPr>
            <a:r>
              <a:rPr lang="en-US" sz="1800" dirty="0">
                <a:solidFill>
                  <a:srgbClr val="6D6F71"/>
                </a:solidFill>
                <a:latin typeface="DB Heavent Light"/>
                <a:cs typeface="DB Heavent Light"/>
              </a:rPr>
              <a:t>text text text text text text text text text text  text text text text text text</a:t>
            </a:r>
            <a:endParaRPr lang="th-TH" sz="1800" dirty="0">
              <a:solidFill>
                <a:srgbClr val="6D6F71"/>
              </a:solidFill>
              <a:latin typeface="DB Heavent Light"/>
              <a:cs typeface="DB Heavent Light"/>
            </a:endParaRPr>
          </a:p>
          <a:p>
            <a:pPr marL="0" indent="0">
              <a:lnSpc>
                <a:spcPct val="80000"/>
              </a:lnSpc>
              <a:buNone/>
            </a:pPr>
            <a:endParaRPr lang="th-TH" sz="2000" dirty="0">
              <a:solidFill>
                <a:srgbClr val="F7A063"/>
              </a:solidFill>
              <a:latin typeface="DB Heavent Light"/>
              <a:cs typeface="DB Heavent Light"/>
            </a:endParaRPr>
          </a:p>
          <a:p>
            <a:pPr marL="0" indent="0">
              <a:lnSpc>
                <a:spcPct val="80000"/>
              </a:lnSpc>
              <a:buNone/>
            </a:pPr>
            <a:r>
              <a:rPr lang="en-US" sz="2000" dirty="0">
                <a:solidFill>
                  <a:srgbClr val="F7A063"/>
                </a:solidFill>
                <a:latin typeface="DB Heavent Light"/>
                <a:cs typeface="DB Heavent Light"/>
              </a:rPr>
              <a:t>Contents</a:t>
            </a:r>
            <a:endParaRPr lang="th-TH" sz="2000" dirty="0">
              <a:solidFill>
                <a:srgbClr val="F7A063"/>
              </a:solidFill>
              <a:latin typeface="DB Heavent Light"/>
              <a:cs typeface="DB Heavent Light"/>
            </a:endParaRPr>
          </a:p>
          <a:p>
            <a:pPr marL="0" indent="0">
              <a:lnSpc>
                <a:spcPct val="80000"/>
              </a:lnSpc>
              <a:buNone/>
            </a:pPr>
            <a:r>
              <a:rPr lang="en-US" sz="1800" dirty="0">
                <a:solidFill>
                  <a:srgbClr val="6D6F71"/>
                </a:solidFill>
                <a:latin typeface="DB Heavent Light"/>
                <a:cs typeface="DB Heavent Light"/>
              </a:rPr>
              <a:t>text text text text text text text text text text  text text text text text text</a:t>
            </a:r>
          </a:p>
          <a:p>
            <a:pPr marL="0" indent="0">
              <a:lnSpc>
                <a:spcPct val="80000"/>
              </a:lnSpc>
              <a:buNone/>
            </a:pPr>
            <a:endParaRPr lang="en-US" sz="1800" dirty="0">
              <a:solidFill>
                <a:srgbClr val="6D6F71"/>
              </a:solidFill>
              <a:latin typeface="DB Heavent Light"/>
              <a:cs typeface="DB Heavent Light"/>
            </a:endParaRPr>
          </a:p>
          <a:p>
            <a:pPr marL="0" indent="0">
              <a:lnSpc>
                <a:spcPct val="80000"/>
              </a:lnSpc>
              <a:buNone/>
            </a:pPr>
            <a:endParaRPr lang="en-US" sz="1800" dirty="0">
              <a:solidFill>
                <a:srgbClr val="6D6F71"/>
              </a:solidFill>
              <a:latin typeface="DB Heavent Light"/>
              <a:cs typeface="DB Heavent Light"/>
            </a:endParaRPr>
          </a:p>
          <a:p>
            <a:pPr marL="0" indent="0">
              <a:buNone/>
            </a:pPr>
            <a:endParaRPr lang="en-US" sz="1800" dirty="0">
              <a:solidFill>
                <a:srgbClr val="6D6F71"/>
              </a:solidFill>
              <a:latin typeface="DB Heavent Light"/>
              <a:cs typeface="DB Heavent Light"/>
            </a:endParaRPr>
          </a:p>
          <a:p>
            <a:endParaRPr lang="th-TH" sz="1800" dirty="0">
              <a:solidFill>
                <a:srgbClr val="6D6F71"/>
              </a:solidFill>
              <a:latin typeface="DB Heavent Light"/>
              <a:cs typeface="DB Heavent Light"/>
            </a:endParaRPr>
          </a:p>
          <a:p>
            <a:endParaRPr lang="en-US" dirty="0"/>
          </a:p>
        </p:txBody>
      </p:sp>
    </p:spTree>
    <p:extLst>
      <p:ext uri="{BB962C8B-B14F-4D97-AF65-F5344CB8AC3E}">
        <p14:creationId xmlns:p14="http://schemas.microsoft.com/office/powerpoint/2010/main" val="40700643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97390" y="234950"/>
            <a:ext cx="8229600" cy="857250"/>
          </a:xfrm>
        </p:spPr>
        <p:txBody>
          <a:bodyPr>
            <a:normAutofit/>
          </a:bodyPr>
          <a:lstStyle/>
          <a:p>
            <a:pPr algn="l"/>
            <a:r>
              <a:rPr lang="en-US" sz="4500" dirty="0">
                <a:solidFill>
                  <a:srgbClr val="F7A063"/>
                </a:solidFill>
                <a:latin typeface="DB Heavent Med Cond"/>
                <a:cs typeface="DB Heavent Med Cond"/>
              </a:rPr>
              <a:t>HEADING</a:t>
            </a:r>
            <a:r>
              <a:rPr lang="en-US" sz="4500" dirty="0">
                <a:solidFill>
                  <a:srgbClr val="70D4DF"/>
                </a:solidFill>
                <a:latin typeface="DB Heavent Light Cond"/>
                <a:cs typeface="DB Heavent Light Cond"/>
              </a:rPr>
              <a:t>TEXT</a:t>
            </a:r>
          </a:p>
        </p:txBody>
      </p:sp>
      <p:sp>
        <p:nvSpPr>
          <p:cNvPr id="23" name="Content Placeholder 2"/>
          <p:cNvSpPr>
            <a:spLocks noGrp="1"/>
          </p:cNvSpPr>
          <p:nvPr>
            <p:ph idx="4294967295"/>
          </p:nvPr>
        </p:nvSpPr>
        <p:spPr>
          <a:xfrm>
            <a:off x="1348024" y="3727450"/>
            <a:ext cx="1965325" cy="973138"/>
          </a:xfrm>
        </p:spPr>
        <p:txBody>
          <a:bodyPr>
            <a:normAutofit/>
          </a:bodyPr>
          <a:lstStyle/>
          <a:p>
            <a:pPr marL="0" indent="0">
              <a:lnSpc>
                <a:spcPct val="70000"/>
              </a:lnSpc>
              <a:buNone/>
            </a:pPr>
            <a:r>
              <a:rPr lang="en-US" sz="2000" dirty="0">
                <a:solidFill>
                  <a:srgbClr val="6D6F71"/>
                </a:solidFill>
                <a:latin typeface="DB Heavent Light"/>
                <a:cs typeface="DB Heavent Light"/>
              </a:rPr>
              <a:t>HEADING</a:t>
            </a:r>
          </a:p>
          <a:p>
            <a:pPr marL="0" indent="0">
              <a:lnSpc>
                <a:spcPct val="70000"/>
              </a:lnSpc>
              <a:buNone/>
            </a:pPr>
            <a:r>
              <a:rPr lang="en-US" sz="2000" dirty="0">
                <a:solidFill>
                  <a:srgbClr val="6D6F71"/>
                </a:solidFill>
                <a:latin typeface="DB Heavent Thin"/>
                <a:cs typeface="DB Heavent Thin"/>
              </a:rPr>
              <a:t>text text text text text text text  text</a:t>
            </a:r>
          </a:p>
          <a:p>
            <a:pPr marL="0" indent="0">
              <a:lnSpc>
                <a:spcPct val="80000"/>
              </a:lnSpc>
              <a:buNone/>
            </a:pPr>
            <a:endParaRPr lang="en-US" dirty="0">
              <a:solidFill>
                <a:srgbClr val="6D6F71"/>
              </a:solidFill>
            </a:endParaRPr>
          </a:p>
        </p:txBody>
      </p:sp>
      <p:pic>
        <p:nvPicPr>
          <p:cNvPr id="4" name="Picture 3"/>
          <p:cNvPicPr>
            <a:picLocks noChangeAspect="1"/>
          </p:cNvPicPr>
          <p:nvPr/>
        </p:nvPicPr>
        <p:blipFill>
          <a:blip r:embed="rId2"/>
          <a:stretch>
            <a:fillRect/>
          </a:stretch>
        </p:blipFill>
        <p:spPr>
          <a:xfrm>
            <a:off x="211294" y="4583186"/>
            <a:ext cx="444500" cy="431800"/>
          </a:xfrm>
          <a:prstGeom prst="rect">
            <a:avLst/>
          </a:prstGeom>
        </p:spPr>
      </p:pic>
      <p:pic>
        <p:nvPicPr>
          <p:cNvPr id="6" name="Picture 5"/>
          <p:cNvPicPr>
            <a:picLocks noChangeAspect="1"/>
          </p:cNvPicPr>
          <p:nvPr/>
        </p:nvPicPr>
        <p:blipFill>
          <a:blip r:embed="rId3"/>
          <a:stretch>
            <a:fillRect/>
          </a:stretch>
        </p:blipFill>
        <p:spPr>
          <a:xfrm>
            <a:off x="8586292" y="0"/>
            <a:ext cx="355600" cy="431800"/>
          </a:xfrm>
          <a:prstGeom prst="rect">
            <a:avLst/>
          </a:prstGeom>
        </p:spPr>
      </p:pic>
      <p:sp>
        <p:nvSpPr>
          <p:cNvPr id="10" name="Rectangle 9"/>
          <p:cNvSpPr/>
          <p:nvPr/>
        </p:nvSpPr>
        <p:spPr>
          <a:xfrm>
            <a:off x="8626990" y="5924"/>
            <a:ext cx="274434" cy="400110"/>
          </a:xfrm>
          <a:prstGeom prst="rect">
            <a:avLst/>
          </a:prstGeom>
        </p:spPr>
        <p:txBody>
          <a:bodyPr wrap="none">
            <a:spAutoFit/>
          </a:bodyPr>
          <a:lstStyle/>
          <a:p>
            <a:pPr algn="ctr"/>
            <a:r>
              <a:rPr lang="en-US" sz="2000" dirty="0">
                <a:solidFill>
                  <a:schemeClr val="bg1"/>
                </a:solidFill>
                <a:latin typeface="DB Heavent Med Cond"/>
                <a:cs typeface="DB Heavent Med Cond"/>
              </a:rPr>
              <a:t>2</a:t>
            </a:r>
          </a:p>
        </p:txBody>
      </p:sp>
      <p:pic>
        <p:nvPicPr>
          <p:cNvPr id="7" name="Picture 6"/>
          <p:cNvPicPr>
            <a:picLocks noChangeAspect="1"/>
          </p:cNvPicPr>
          <p:nvPr/>
        </p:nvPicPr>
        <p:blipFill>
          <a:blip r:embed="rId4"/>
          <a:stretch>
            <a:fillRect/>
          </a:stretch>
        </p:blipFill>
        <p:spPr>
          <a:xfrm>
            <a:off x="507837" y="986683"/>
            <a:ext cx="2298700" cy="38100"/>
          </a:xfrm>
          <a:prstGeom prst="rect">
            <a:avLst/>
          </a:prstGeom>
        </p:spPr>
      </p:pic>
      <p:pic>
        <p:nvPicPr>
          <p:cNvPr id="3" name="Picture 2"/>
          <p:cNvPicPr>
            <a:picLocks noChangeAspect="1"/>
          </p:cNvPicPr>
          <p:nvPr/>
        </p:nvPicPr>
        <p:blipFill>
          <a:blip r:embed="rId5"/>
          <a:stretch>
            <a:fillRect/>
          </a:stretch>
        </p:blipFill>
        <p:spPr>
          <a:xfrm>
            <a:off x="926937" y="1625600"/>
            <a:ext cx="1879600" cy="1879600"/>
          </a:xfrm>
          <a:prstGeom prst="rect">
            <a:avLst/>
          </a:prstGeom>
        </p:spPr>
      </p:pic>
      <p:pic>
        <p:nvPicPr>
          <p:cNvPr id="20" name="Picture 19"/>
          <p:cNvPicPr>
            <a:picLocks noChangeAspect="1"/>
          </p:cNvPicPr>
          <p:nvPr/>
        </p:nvPicPr>
        <p:blipFill>
          <a:blip r:embed="rId5"/>
          <a:stretch>
            <a:fillRect/>
          </a:stretch>
        </p:blipFill>
        <p:spPr>
          <a:xfrm>
            <a:off x="3435357" y="1625600"/>
            <a:ext cx="1879600" cy="1879600"/>
          </a:xfrm>
          <a:prstGeom prst="rect">
            <a:avLst/>
          </a:prstGeom>
        </p:spPr>
      </p:pic>
      <p:pic>
        <p:nvPicPr>
          <p:cNvPr id="24" name="Picture 23"/>
          <p:cNvPicPr>
            <a:picLocks noChangeAspect="1"/>
          </p:cNvPicPr>
          <p:nvPr/>
        </p:nvPicPr>
        <p:blipFill>
          <a:blip r:embed="rId5"/>
          <a:stretch>
            <a:fillRect/>
          </a:stretch>
        </p:blipFill>
        <p:spPr>
          <a:xfrm>
            <a:off x="5937890" y="1625600"/>
            <a:ext cx="1879600" cy="1879600"/>
          </a:xfrm>
          <a:prstGeom prst="rect">
            <a:avLst/>
          </a:prstGeom>
        </p:spPr>
      </p:pic>
      <p:sp>
        <p:nvSpPr>
          <p:cNvPr id="25" name="Title 1"/>
          <p:cNvSpPr txBox="1">
            <a:spLocks/>
          </p:cNvSpPr>
          <p:nvPr/>
        </p:nvSpPr>
        <p:spPr>
          <a:xfrm>
            <a:off x="951592" y="3294537"/>
            <a:ext cx="644793" cy="85725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4500" dirty="0">
                <a:solidFill>
                  <a:srgbClr val="70D4DF"/>
                </a:solidFill>
                <a:latin typeface="DB Heavent Light Cond"/>
                <a:cs typeface="DB Heavent Light Cond"/>
              </a:rPr>
              <a:t>01</a:t>
            </a:r>
          </a:p>
        </p:txBody>
      </p:sp>
      <p:sp>
        <p:nvSpPr>
          <p:cNvPr id="26" name="Content Placeholder 2"/>
          <p:cNvSpPr txBox="1">
            <a:spLocks/>
          </p:cNvSpPr>
          <p:nvPr/>
        </p:nvSpPr>
        <p:spPr>
          <a:xfrm>
            <a:off x="3904366" y="3727030"/>
            <a:ext cx="1965436" cy="972824"/>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70000"/>
              </a:lnSpc>
              <a:buFont typeface="Arial"/>
              <a:buNone/>
            </a:pPr>
            <a:r>
              <a:rPr lang="en-US" sz="2000">
                <a:solidFill>
                  <a:srgbClr val="6D6F71"/>
                </a:solidFill>
                <a:latin typeface="DB Heavent Light"/>
                <a:cs typeface="DB Heavent Light"/>
              </a:rPr>
              <a:t>HEADING</a:t>
            </a:r>
          </a:p>
          <a:p>
            <a:pPr marL="0" indent="0">
              <a:lnSpc>
                <a:spcPct val="70000"/>
              </a:lnSpc>
              <a:buFont typeface="Arial"/>
              <a:buNone/>
            </a:pPr>
            <a:r>
              <a:rPr lang="en-US" sz="2000">
                <a:solidFill>
                  <a:srgbClr val="6D6F71"/>
                </a:solidFill>
                <a:latin typeface="DB Heavent Thin"/>
                <a:cs typeface="DB Heavent Thin"/>
              </a:rPr>
              <a:t>text text text text text text text  text</a:t>
            </a:r>
          </a:p>
          <a:p>
            <a:pPr marL="0" indent="0">
              <a:lnSpc>
                <a:spcPct val="80000"/>
              </a:lnSpc>
              <a:buFont typeface="Arial"/>
              <a:buNone/>
            </a:pPr>
            <a:endParaRPr lang="en-US" dirty="0">
              <a:solidFill>
                <a:srgbClr val="6D6F71"/>
              </a:solidFill>
            </a:endParaRPr>
          </a:p>
        </p:txBody>
      </p:sp>
      <p:sp>
        <p:nvSpPr>
          <p:cNvPr id="27" name="Title 1"/>
          <p:cNvSpPr txBox="1">
            <a:spLocks/>
          </p:cNvSpPr>
          <p:nvPr/>
        </p:nvSpPr>
        <p:spPr>
          <a:xfrm>
            <a:off x="3484677" y="3294537"/>
            <a:ext cx="644793" cy="85725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4500" dirty="0">
                <a:solidFill>
                  <a:srgbClr val="70D4DF"/>
                </a:solidFill>
                <a:latin typeface="DB Heavent Light Cond"/>
                <a:cs typeface="DB Heavent Light Cond"/>
              </a:rPr>
              <a:t>02</a:t>
            </a:r>
          </a:p>
        </p:txBody>
      </p:sp>
      <p:sp>
        <p:nvSpPr>
          <p:cNvPr id="28" name="Content Placeholder 2"/>
          <p:cNvSpPr txBox="1">
            <a:spLocks/>
          </p:cNvSpPr>
          <p:nvPr/>
        </p:nvSpPr>
        <p:spPr>
          <a:xfrm>
            <a:off x="6406235" y="3754809"/>
            <a:ext cx="1965436" cy="972824"/>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70000"/>
              </a:lnSpc>
              <a:buFont typeface="Arial"/>
              <a:buNone/>
            </a:pPr>
            <a:r>
              <a:rPr lang="en-US" sz="2000">
                <a:solidFill>
                  <a:srgbClr val="6D6F71"/>
                </a:solidFill>
                <a:latin typeface="DB Heavent Light"/>
                <a:cs typeface="DB Heavent Light"/>
              </a:rPr>
              <a:t>HEADING</a:t>
            </a:r>
          </a:p>
          <a:p>
            <a:pPr marL="0" indent="0">
              <a:lnSpc>
                <a:spcPct val="70000"/>
              </a:lnSpc>
              <a:buFont typeface="Arial"/>
              <a:buNone/>
            </a:pPr>
            <a:r>
              <a:rPr lang="en-US" sz="2000">
                <a:solidFill>
                  <a:srgbClr val="6D6F71"/>
                </a:solidFill>
                <a:latin typeface="DB Heavent Thin"/>
                <a:cs typeface="DB Heavent Thin"/>
              </a:rPr>
              <a:t>text text text text text text text  text</a:t>
            </a:r>
          </a:p>
          <a:p>
            <a:pPr marL="0" indent="0">
              <a:lnSpc>
                <a:spcPct val="80000"/>
              </a:lnSpc>
              <a:buFont typeface="Arial"/>
              <a:buNone/>
            </a:pPr>
            <a:endParaRPr lang="en-US" dirty="0">
              <a:solidFill>
                <a:srgbClr val="6D6F71"/>
              </a:solidFill>
            </a:endParaRPr>
          </a:p>
        </p:txBody>
      </p:sp>
      <p:sp>
        <p:nvSpPr>
          <p:cNvPr id="29" name="Title 1"/>
          <p:cNvSpPr txBox="1">
            <a:spLocks/>
          </p:cNvSpPr>
          <p:nvPr/>
        </p:nvSpPr>
        <p:spPr>
          <a:xfrm>
            <a:off x="5986546" y="3322316"/>
            <a:ext cx="644793" cy="85725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4500" dirty="0">
                <a:solidFill>
                  <a:srgbClr val="70D4DF"/>
                </a:solidFill>
                <a:latin typeface="DB Heavent Light Cond"/>
                <a:cs typeface="DB Heavent Light Cond"/>
              </a:rPr>
              <a:t>03</a:t>
            </a:r>
          </a:p>
        </p:txBody>
      </p:sp>
    </p:spTree>
    <p:extLst>
      <p:ext uri="{BB962C8B-B14F-4D97-AF65-F5344CB8AC3E}">
        <p14:creationId xmlns:p14="http://schemas.microsoft.com/office/powerpoint/2010/main" val="4820208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shutterstock_309060374.jpg"/>
          <p:cNvPicPr>
            <a:picLocks noChangeAspect="1"/>
          </p:cNvPicPr>
          <p:nvPr/>
        </p:nvPicPr>
        <p:blipFill rotWithShape="1">
          <a:blip r:embed="rId2">
            <a:extLst>
              <a:ext uri="{28A0092B-C50C-407E-A947-70E740481C1C}">
                <a14:useLocalDpi xmlns:a14="http://schemas.microsoft.com/office/drawing/2010/main" val="0"/>
              </a:ext>
            </a:extLst>
          </a:blip>
          <a:srcRect l="-1" t="4174" r="13256" b="21661"/>
          <a:stretch/>
        </p:blipFill>
        <p:spPr>
          <a:xfrm>
            <a:off x="301557" y="1530524"/>
            <a:ext cx="4607648" cy="2626293"/>
          </a:xfrm>
          <a:prstGeom prst="rect">
            <a:avLst/>
          </a:prstGeom>
        </p:spPr>
      </p:pic>
      <p:sp>
        <p:nvSpPr>
          <p:cNvPr id="11" name="Content Placeholder 2"/>
          <p:cNvSpPr>
            <a:spLocks noGrp="1"/>
          </p:cNvSpPr>
          <p:nvPr>
            <p:ph idx="1"/>
          </p:nvPr>
        </p:nvSpPr>
        <p:spPr>
          <a:xfrm>
            <a:off x="5088835" y="2137663"/>
            <a:ext cx="2895600" cy="2238788"/>
          </a:xfrm>
        </p:spPr>
        <p:txBody>
          <a:bodyPr>
            <a:normAutofit/>
          </a:bodyPr>
          <a:lstStyle/>
          <a:p>
            <a:pPr marL="285750" indent="-285750">
              <a:lnSpc>
                <a:spcPct val="80000"/>
              </a:lnSpc>
              <a:buFont typeface="Arial" panose="020B0604020202020204" pitchFamily="34" charset="0"/>
              <a:buChar char="•"/>
            </a:pPr>
            <a:r>
              <a:rPr lang="en-US" sz="1600" dirty="0">
                <a:solidFill>
                  <a:schemeClr val="bg1"/>
                </a:solidFill>
                <a:latin typeface="DB Heavent Light"/>
                <a:cs typeface="DB Heavent Light"/>
              </a:rPr>
              <a:t>text text text text text text text text text text  text text text text text text text text</a:t>
            </a:r>
            <a:endParaRPr lang="th-TH" sz="1600" dirty="0">
              <a:solidFill>
                <a:schemeClr val="bg1"/>
              </a:solidFill>
              <a:latin typeface="DB Heavent Light"/>
              <a:cs typeface="DB Heavent Light"/>
            </a:endParaRPr>
          </a:p>
          <a:p>
            <a:pPr marL="285750" indent="-285750">
              <a:lnSpc>
                <a:spcPct val="80000"/>
              </a:lnSpc>
              <a:buFont typeface="Arial" panose="020B0604020202020204" pitchFamily="34" charset="0"/>
              <a:buChar char="•"/>
            </a:pPr>
            <a:endParaRPr lang="th-TH" sz="1600" dirty="0">
              <a:solidFill>
                <a:schemeClr val="bg1"/>
              </a:solidFill>
              <a:latin typeface="DB Heavent Light"/>
              <a:cs typeface="DB Heavent Light"/>
            </a:endParaRPr>
          </a:p>
          <a:p>
            <a:pPr marL="285750" indent="-285750">
              <a:lnSpc>
                <a:spcPct val="80000"/>
              </a:lnSpc>
              <a:buFont typeface="Arial" panose="020B0604020202020204" pitchFamily="34" charset="0"/>
              <a:buChar char="•"/>
            </a:pPr>
            <a:r>
              <a:rPr lang="en-US" sz="1600" dirty="0">
                <a:solidFill>
                  <a:schemeClr val="bg1"/>
                </a:solidFill>
                <a:latin typeface="DB Heavent Light"/>
                <a:cs typeface="DB Heavent Light"/>
              </a:rPr>
              <a:t>text text text text text text text text text text  text text text text text text text text</a:t>
            </a:r>
          </a:p>
          <a:p>
            <a:pPr marL="285750" indent="-285750">
              <a:lnSpc>
                <a:spcPct val="80000"/>
              </a:lnSpc>
              <a:buFont typeface="Arial" panose="020B0604020202020204" pitchFamily="34" charset="0"/>
              <a:buChar char="•"/>
            </a:pPr>
            <a:endParaRPr lang="th-TH" sz="1600" dirty="0">
              <a:solidFill>
                <a:schemeClr val="bg1"/>
              </a:solidFill>
              <a:latin typeface="DB Heavent Light"/>
              <a:cs typeface="DB Heavent Light"/>
            </a:endParaRPr>
          </a:p>
          <a:p>
            <a:pPr marL="285750" indent="-285750">
              <a:lnSpc>
                <a:spcPct val="80000"/>
              </a:lnSpc>
              <a:buFont typeface="Arial" panose="020B0604020202020204" pitchFamily="34" charset="0"/>
              <a:buChar char="•"/>
            </a:pPr>
            <a:r>
              <a:rPr lang="en-US" sz="1600" dirty="0">
                <a:solidFill>
                  <a:schemeClr val="bg1"/>
                </a:solidFill>
                <a:latin typeface="DB Heavent Light"/>
                <a:cs typeface="DB Heavent Light"/>
              </a:rPr>
              <a:t>text text text text text text text text text text  text text text text text text text text</a:t>
            </a:r>
          </a:p>
          <a:p>
            <a:pPr marL="285750" indent="-285750">
              <a:lnSpc>
                <a:spcPct val="80000"/>
              </a:lnSpc>
              <a:buFont typeface="Arial" panose="020B0604020202020204" pitchFamily="34" charset="0"/>
              <a:buChar char="•"/>
            </a:pPr>
            <a:endParaRPr lang="en-US" sz="1600" dirty="0">
              <a:solidFill>
                <a:schemeClr val="bg1"/>
              </a:solidFill>
              <a:latin typeface="DB Heavent Light"/>
              <a:cs typeface="DB Heavent Light"/>
            </a:endParaRPr>
          </a:p>
        </p:txBody>
      </p:sp>
      <p:sp>
        <p:nvSpPr>
          <p:cNvPr id="6" name="Content Placeholder 5">
            <a:extLst>
              <a:ext uri="{FF2B5EF4-FFF2-40B4-BE49-F238E27FC236}">
                <a16:creationId xmlns:a16="http://schemas.microsoft.com/office/drawing/2014/main" id="{12C4CB30-581B-4D9D-B59B-2F96A8B84FE7}"/>
              </a:ext>
            </a:extLst>
          </p:cNvPr>
          <p:cNvSpPr>
            <a:spLocks noGrp="1"/>
          </p:cNvSpPr>
          <p:nvPr>
            <p:ph idx="14"/>
          </p:nvPr>
        </p:nvSpPr>
        <p:spPr/>
        <p:txBody>
          <a:bodyPr/>
          <a:lstStyle/>
          <a:p>
            <a:r>
              <a:rPr lang="en-US" dirty="0">
                <a:solidFill>
                  <a:srgbClr val="F7A063"/>
                </a:solidFill>
              </a:rPr>
              <a:t>HEADING</a:t>
            </a:r>
          </a:p>
        </p:txBody>
      </p:sp>
      <p:sp>
        <p:nvSpPr>
          <p:cNvPr id="7" name="Title 1"/>
          <p:cNvSpPr txBox="1">
            <a:spLocks/>
          </p:cNvSpPr>
          <p:nvPr/>
        </p:nvSpPr>
        <p:spPr>
          <a:xfrm>
            <a:off x="398786" y="338424"/>
            <a:ext cx="8229600" cy="85725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4500" dirty="0">
                <a:solidFill>
                  <a:srgbClr val="F7A063"/>
                </a:solidFill>
                <a:latin typeface="DB Heavent Med Cond"/>
                <a:cs typeface="DB Heavent Med Cond"/>
              </a:rPr>
              <a:t>HEADING</a:t>
            </a:r>
            <a:r>
              <a:rPr lang="en-US" sz="4500" dirty="0">
                <a:solidFill>
                  <a:srgbClr val="70D4DF"/>
                </a:solidFill>
                <a:latin typeface="DB Heavent Light Cond"/>
                <a:cs typeface="DB Heavent Light Cond"/>
              </a:rPr>
              <a:t>TEXT</a:t>
            </a:r>
          </a:p>
        </p:txBody>
      </p:sp>
      <p:pic>
        <p:nvPicPr>
          <p:cNvPr id="8" name="Picture 7"/>
          <p:cNvPicPr>
            <a:picLocks noChangeAspect="1"/>
          </p:cNvPicPr>
          <p:nvPr/>
        </p:nvPicPr>
        <p:blipFill>
          <a:blip r:embed="rId3"/>
          <a:stretch>
            <a:fillRect/>
          </a:stretch>
        </p:blipFill>
        <p:spPr>
          <a:xfrm>
            <a:off x="211294" y="4583186"/>
            <a:ext cx="444500" cy="431800"/>
          </a:xfrm>
          <a:prstGeom prst="rect">
            <a:avLst/>
          </a:prstGeom>
        </p:spPr>
      </p:pic>
      <p:pic>
        <p:nvPicPr>
          <p:cNvPr id="9" name="Picture 8"/>
          <p:cNvPicPr>
            <a:picLocks noChangeAspect="1"/>
          </p:cNvPicPr>
          <p:nvPr/>
        </p:nvPicPr>
        <p:blipFill>
          <a:blip r:embed="rId4"/>
          <a:stretch>
            <a:fillRect/>
          </a:stretch>
        </p:blipFill>
        <p:spPr>
          <a:xfrm>
            <a:off x="507837" y="986683"/>
            <a:ext cx="2298700" cy="38100"/>
          </a:xfrm>
          <a:prstGeom prst="rect">
            <a:avLst/>
          </a:prstGeom>
        </p:spPr>
      </p:pic>
      <p:pic>
        <p:nvPicPr>
          <p:cNvPr id="13" name="Picture 12"/>
          <p:cNvPicPr>
            <a:picLocks noChangeAspect="1"/>
          </p:cNvPicPr>
          <p:nvPr/>
        </p:nvPicPr>
        <p:blipFill>
          <a:blip r:embed="rId5"/>
          <a:stretch>
            <a:fillRect/>
          </a:stretch>
        </p:blipFill>
        <p:spPr>
          <a:xfrm>
            <a:off x="8586292" y="0"/>
            <a:ext cx="355600" cy="431800"/>
          </a:xfrm>
          <a:prstGeom prst="rect">
            <a:avLst/>
          </a:prstGeom>
        </p:spPr>
      </p:pic>
      <p:sp>
        <p:nvSpPr>
          <p:cNvPr id="14" name="Rectangle 13"/>
          <p:cNvSpPr/>
          <p:nvPr/>
        </p:nvSpPr>
        <p:spPr>
          <a:xfrm>
            <a:off x="8626990" y="5924"/>
            <a:ext cx="274434" cy="400110"/>
          </a:xfrm>
          <a:prstGeom prst="rect">
            <a:avLst/>
          </a:prstGeom>
        </p:spPr>
        <p:txBody>
          <a:bodyPr wrap="none">
            <a:spAutoFit/>
          </a:bodyPr>
          <a:lstStyle/>
          <a:p>
            <a:pPr algn="ctr"/>
            <a:r>
              <a:rPr lang="en-US" sz="2000" dirty="0">
                <a:solidFill>
                  <a:schemeClr val="bg1"/>
                </a:solidFill>
                <a:latin typeface="DB Heavent Med Cond"/>
                <a:cs typeface="DB Heavent Med Cond"/>
              </a:rPr>
              <a:t>3</a:t>
            </a:r>
          </a:p>
        </p:txBody>
      </p:sp>
    </p:spTree>
    <p:extLst>
      <p:ext uri="{BB962C8B-B14F-4D97-AF65-F5344CB8AC3E}">
        <p14:creationId xmlns:p14="http://schemas.microsoft.com/office/powerpoint/2010/main" val="21720878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398786" y="234727"/>
            <a:ext cx="8229600" cy="85725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4500">
                <a:solidFill>
                  <a:srgbClr val="F7A063"/>
                </a:solidFill>
                <a:latin typeface="DB Heavent Med Cond"/>
                <a:cs typeface="DB Heavent Med Cond"/>
              </a:rPr>
              <a:t>HEADING</a:t>
            </a:r>
            <a:r>
              <a:rPr lang="en-US" sz="4500">
                <a:solidFill>
                  <a:srgbClr val="70D4DF"/>
                </a:solidFill>
                <a:latin typeface="DB Heavent Light Cond"/>
                <a:cs typeface="DB Heavent Light Cond"/>
              </a:rPr>
              <a:t>TEXT</a:t>
            </a:r>
            <a:endParaRPr lang="en-US" sz="4500" dirty="0">
              <a:solidFill>
                <a:srgbClr val="70D4DF"/>
              </a:solidFill>
              <a:latin typeface="DB Heavent Light Cond"/>
              <a:cs typeface="DB Heavent Light Cond"/>
            </a:endParaRPr>
          </a:p>
        </p:txBody>
      </p:sp>
      <p:pic>
        <p:nvPicPr>
          <p:cNvPr id="8" name="Picture 7"/>
          <p:cNvPicPr>
            <a:picLocks noChangeAspect="1"/>
          </p:cNvPicPr>
          <p:nvPr/>
        </p:nvPicPr>
        <p:blipFill>
          <a:blip r:embed="rId2"/>
          <a:stretch>
            <a:fillRect/>
          </a:stretch>
        </p:blipFill>
        <p:spPr>
          <a:xfrm>
            <a:off x="211294" y="4583186"/>
            <a:ext cx="444500" cy="431800"/>
          </a:xfrm>
          <a:prstGeom prst="rect">
            <a:avLst/>
          </a:prstGeom>
        </p:spPr>
      </p:pic>
      <p:pic>
        <p:nvPicPr>
          <p:cNvPr id="9" name="Picture 8"/>
          <p:cNvPicPr>
            <a:picLocks noChangeAspect="1"/>
          </p:cNvPicPr>
          <p:nvPr/>
        </p:nvPicPr>
        <p:blipFill>
          <a:blip r:embed="rId3"/>
          <a:stretch>
            <a:fillRect/>
          </a:stretch>
        </p:blipFill>
        <p:spPr>
          <a:xfrm>
            <a:off x="507837" y="986683"/>
            <a:ext cx="2298700" cy="38100"/>
          </a:xfrm>
          <a:prstGeom prst="rect">
            <a:avLst/>
          </a:prstGeom>
        </p:spPr>
      </p:pic>
      <p:sp>
        <p:nvSpPr>
          <p:cNvPr id="13" name="Content Placeholder 2"/>
          <p:cNvSpPr>
            <a:spLocks noGrp="1"/>
          </p:cNvSpPr>
          <p:nvPr>
            <p:ph idx="1"/>
          </p:nvPr>
        </p:nvSpPr>
        <p:spPr>
          <a:xfrm>
            <a:off x="821072" y="1465538"/>
            <a:ext cx="7444381" cy="2820814"/>
          </a:xfrm>
        </p:spPr>
        <p:txBody>
          <a:bodyPr/>
          <a:lstStyle/>
          <a:p>
            <a:pPr marL="230188" indent="-230188">
              <a:buClr>
                <a:srgbClr val="70D4DF"/>
              </a:buClr>
            </a:pPr>
            <a:r>
              <a:rPr lang="en-US" sz="1800" dirty="0">
                <a:solidFill>
                  <a:srgbClr val="6D6F71"/>
                </a:solidFill>
                <a:latin typeface="DB Heavent Light"/>
                <a:cs typeface="DB Heavent Light"/>
              </a:rPr>
              <a:t>text text text text text text text text text text  text text text text text text text text text text text text text text text text text text  text text text text text text text text</a:t>
            </a:r>
            <a:endParaRPr lang="th-TH" sz="1800" dirty="0">
              <a:solidFill>
                <a:srgbClr val="6D6F71"/>
              </a:solidFill>
              <a:latin typeface="DB Heavent Light"/>
              <a:cs typeface="DB Heavent Light"/>
            </a:endParaRPr>
          </a:p>
          <a:p>
            <a:pPr>
              <a:buClr>
                <a:srgbClr val="70D4DF"/>
              </a:buClr>
            </a:pPr>
            <a:endParaRPr lang="en-US" sz="1800" dirty="0">
              <a:solidFill>
                <a:srgbClr val="6D6F71"/>
              </a:solidFill>
              <a:latin typeface="DB Heavent Light"/>
              <a:cs typeface="DB Heavent Light"/>
            </a:endParaRPr>
          </a:p>
          <a:p>
            <a:pPr marL="230188" indent="-230188">
              <a:buClr>
                <a:srgbClr val="70D4DF"/>
              </a:buClr>
            </a:pPr>
            <a:r>
              <a:rPr lang="en-US" sz="1800" dirty="0">
                <a:solidFill>
                  <a:srgbClr val="6D6F71"/>
                </a:solidFill>
                <a:latin typeface="DB Heavent Light"/>
                <a:cs typeface="DB Heavent Light"/>
              </a:rPr>
              <a:t>text text text text text text text text text text  text text text text text text text text text text text text text text text text text text  text text text text text text text text</a:t>
            </a:r>
            <a:endParaRPr lang="th-TH" sz="1800" dirty="0">
              <a:solidFill>
                <a:srgbClr val="6D6F71"/>
              </a:solidFill>
              <a:latin typeface="DB Heavent Light"/>
              <a:cs typeface="DB Heavent Light"/>
            </a:endParaRPr>
          </a:p>
          <a:p>
            <a:pPr>
              <a:buClr>
                <a:srgbClr val="70D4DF"/>
              </a:buClr>
            </a:pPr>
            <a:endParaRPr lang="en-US" sz="1800" dirty="0">
              <a:solidFill>
                <a:srgbClr val="6D6F71"/>
              </a:solidFill>
              <a:latin typeface="DB Heavent Light"/>
              <a:cs typeface="DB Heavent Light"/>
            </a:endParaRPr>
          </a:p>
          <a:p>
            <a:pPr marL="230188" indent="-230188">
              <a:buClr>
                <a:srgbClr val="70D4DF"/>
              </a:buClr>
            </a:pPr>
            <a:r>
              <a:rPr lang="en-US" sz="1800" dirty="0">
                <a:solidFill>
                  <a:srgbClr val="6D6F71"/>
                </a:solidFill>
                <a:latin typeface="DB Heavent Light"/>
                <a:cs typeface="DB Heavent Light"/>
              </a:rPr>
              <a:t>text text text text text text text text text text  text text text text text text text text text text text text text text text text text text  text text text text text text text text</a:t>
            </a:r>
            <a:endParaRPr lang="th-TH" sz="1800" dirty="0">
              <a:solidFill>
                <a:srgbClr val="6D6F71"/>
              </a:solidFill>
              <a:latin typeface="DB Heavent Light"/>
              <a:cs typeface="DB Heavent Light"/>
            </a:endParaRPr>
          </a:p>
          <a:p>
            <a:endParaRPr lang="en-US" sz="1800" dirty="0">
              <a:solidFill>
                <a:srgbClr val="6D6F71"/>
              </a:solidFill>
              <a:latin typeface="DB Heavent Light"/>
              <a:cs typeface="DB Heavent Light"/>
            </a:endParaRPr>
          </a:p>
          <a:p>
            <a:endParaRPr lang="th-TH" sz="1800" dirty="0">
              <a:solidFill>
                <a:srgbClr val="6D6F71"/>
              </a:solidFill>
              <a:latin typeface="DB Heavent Light"/>
              <a:cs typeface="DB Heavent Light"/>
            </a:endParaRPr>
          </a:p>
          <a:p>
            <a:endParaRPr lang="en-US" dirty="0"/>
          </a:p>
        </p:txBody>
      </p:sp>
      <p:pic>
        <p:nvPicPr>
          <p:cNvPr id="14" name="Picture 13"/>
          <p:cNvPicPr>
            <a:picLocks noChangeAspect="1"/>
          </p:cNvPicPr>
          <p:nvPr/>
        </p:nvPicPr>
        <p:blipFill>
          <a:blip r:embed="rId4"/>
          <a:stretch>
            <a:fillRect/>
          </a:stretch>
        </p:blipFill>
        <p:spPr>
          <a:xfrm>
            <a:off x="8586292" y="0"/>
            <a:ext cx="355600" cy="431800"/>
          </a:xfrm>
          <a:prstGeom prst="rect">
            <a:avLst/>
          </a:prstGeom>
        </p:spPr>
      </p:pic>
      <p:sp>
        <p:nvSpPr>
          <p:cNvPr id="15" name="Rectangle 14"/>
          <p:cNvSpPr/>
          <p:nvPr/>
        </p:nvSpPr>
        <p:spPr>
          <a:xfrm>
            <a:off x="8626990" y="5924"/>
            <a:ext cx="274434" cy="400110"/>
          </a:xfrm>
          <a:prstGeom prst="rect">
            <a:avLst/>
          </a:prstGeom>
        </p:spPr>
        <p:txBody>
          <a:bodyPr wrap="none">
            <a:spAutoFit/>
          </a:bodyPr>
          <a:lstStyle/>
          <a:p>
            <a:pPr algn="ctr"/>
            <a:r>
              <a:rPr lang="en-US" sz="2000" dirty="0">
                <a:solidFill>
                  <a:schemeClr val="bg1"/>
                </a:solidFill>
                <a:latin typeface="DB Heavent Med Cond"/>
                <a:cs typeface="DB Heavent Med Cond"/>
              </a:rPr>
              <a:t>4</a:t>
            </a:r>
          </a:p>
        </p:txBody>
      </p:sp>
    </p:spTree>
    <p:extLst>
      <p:ext uri="{BB962C8B-B14F-4D97-AF65-F5344CB8AC3E}">
        <p14:creationId xmlns:p14="http://schemas.microsoft.com/office/powerpoint/2010/main" val="404205177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Font Custom 1">
      <a:majorFont>
        <a:latin typeface="DB Heavent Bold Cond"/>
        <a:ea typeface=""/>
        <a:cs typeface="DB Heavent Bold Cond"/>
      </a:majorFont>
      <a:minorFont>
        <a:latin typeface="DB Heavent Cond"/>
        <a:ea typeface=""/>
        <a:cs typeface="DB Heavent Cond"/>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284</Words>
  <Application>Microsoft Office PowerPoint</Application>
  <PresentationFormat>On-screen Show (16:9)</PresentationFormat>
  <Paragraphs>48</Paragraphs>
  <Slides>5</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vt:i4>
      </vt:variant>
    </vt:vector>
  </HeadingPairs>
  <TitlesOfParts>
    <vt:vector size="14" baseType="lpstr">
      <vt:lpstr>Calibri</vt:lpstr>
      <vt:lpstr>DB Heavent Light</vt:lpstr>
      <vt:lpstr>DB Heavent Cond</vt:lpstr>
      <vt:lpstr>DB Heavent Bold Cond</vt:lpstr>
      <vt:lpstr>Arial</vt:lpstr>
      <vt:lpstr>DB Heavent Light Cond</vt:lpstr>
      <vt:lpstr>DB Heavent Thin</vt:lpstr>
      <vt:lpstr>DB Heavent Med Cond</vt:lpstr>
      <vt:lpstr>Office Theme</vt:lpstr>
      <vt:lpstr>PowerPoint Presentation</vt:lpstr>
      <vt:lpstr>HEADINGTEXT</vt:lpstr>
      <vt:lpstr>HEADINGTEXT</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Bennapa</dc:creator>
  <cp:lastModifiedBy>ภูวนาท ทองจอก</cp:lastModifiedBy>
  <cp:revision>17</cp:revision>
  <dcterms:created xsi:type="dcterms:W3CDTF">2018-08-23T08:53:02Z</dcterms:created>
  <dcterms:modified xsi:type="dcterms:W3CDTF">2018-09-06T09:55:35Z</dcterms:modified>
</cp:coreProperties>
</file>