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9"/>
  </p:notesMasterIdLst>
  <p:sldIdLst>
    <p:sldId id="269" r:id="rId2"/>
    <p:sldId id="270" r:id="rId3"/>
    <p:sldId id="272" r:id="rId4"/>
    <p:sldId id="266" r:id="rId5"/>
    <p:sldId id="267" r:id="rId6"/>
    <p:sldId id="274" r:id="rId7"/>
    <p:sldId id="268"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DB Heavent Black Cond" panose="02000506090000020004" pitchFamily="2" charset="-34"/>
      <p:bold r:id="rId14"/>
    </p:embeddedFont>
    <p:embeddedFont>
      <p:font typeface="DB Heavent Bold Cond" panose="02000506090000020004" pitchFamily="2" charset="-34"/>
      <p:bold r:id="rId15"/>
    </p:embeddedFont>
    <p:embeddedFont>
      <p:font typeface="DB Heavent Cond" panose="02000506090000020004" pitchFamily="2" charset="-34"/>
      <p:regular r:id="rId16"/>
    </p:embeddedFont>
    <p:embeddedFont>
      <p:font typeface="DB Heavent Light" panose="02000506060000020004" pitchFamily="2" charset="-34"/>
      <p:regular r:id="rId17"/>
    </p:embeddedFont>
    <p:embeddedFont>
      <p:font typeface="DB Heavent Light Cond" panose="02000506090000020004" pitchFamily="2" charset="-34"/>
      <p:regular r:id="rId18"/>
    </p:embeddedFont>
    <p:embeddedFont>
      <p:font typeface="DB Heavent Med" panose="02000606060000090000" pitchFamily="2" charset="-34"/>
      <p:regular r:id="rId19"/>
    </p:embeddedFont>
    <p:embeddedFont>
      <p:font typeface="DB Heavent Med Cond" panose="02000506090000020004" pitchFamily="2" charset="-34"/>
      <p:regular r:id="rId20"/>
    </p:embeddedFont>
    <p:embeddedFont>
      <p:font typeface="DB Heavent Thin" panose="02000506060000020004" pitchFamily="2" charset="-34"/>
      <p:regular r:id="rId2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F71"/>
    <a:srgbClr val="19C4C3"/>
    <a:srgbClr val="EA965F"/>
    <a:srgbClr val="FFCBA5"/>
    <a:srgbClr val="9EE5E7"/>
    <a:srgbClr val="848484"/>
    <a:srgbClr val="5F6A77"/>
    <a:srgbClr val="7C858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5" d="100"/>
          <a:sy n="105" d="100"/>
        </p:scale>
        <p:origin x="82" y="125"/>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44-4037-9100-D12B0878B6A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44-4037-9100-D12B0878B6AA}"/>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9744-4037-9100-D12B0878B6AA}"/>
            </c:ext>
          </c:extLst>
        </c:ser>
        <c:dLbls>
          <c:showLegendKey val="0"/>
          <c:showVal val="0"/>
          <c:showCatName val="0"/>
          <c:showSerName val="0"/>
          <c:showPercent val="0"/>
          <c:showBubbleSize val="0"/>
        </c:dLbls>
        <c:gapWidth val="219"/>
        <c:overlap val="-27"/>
        <c:axId val="458212336"/>
        <c:axId val="458215856"/>
      </c:barChart>
      <c:catAx>
        <c:axId val="458212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8215856"/>
        <c:crosses val="autoZero"/>
        <c:auto val="1"/>
        <c:lblAlgn val="ctr"/>
        <c:lblOffset val="100"/>
        <c:noMultiLvlLbl val="0"/>
      </c:catAx>
      <c:valAx>
        <c:axId val="458215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82123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3F3538-FD42-4725-A412-E48A91EFEA7A}" type="datetimeFigureOut">
              <a:rPr lang="en-US" smtClean="0"/>
              <a:t>9/6/2018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1C90D-491A-4847-ACBA-435343FCAF31}" type="slidenum">
              <a:rPr lang="en-US" smtClean="0"/>
              <a:t>‹#›</a:t>
            </a:fld>
            <a:endParaRPr lang="en-US"/>
          </a:p>
        </p:txBody>
      </p:sp>
    </p:spTree>
    <p:extLst>
      <p:ext uri="{BB962C8B-B14F-4D97-AF65-F5344CB8AC3E}">
        <p14:creationId xmlns:p14="http://schemas.microsoft.com/office/powerpoint/2010/main" val="757395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10.jpeg"/><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9C4C3"/>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82447"/>
            <a:ext cx="7772400" cy="1102519"/>
          </a:xfrm>
        </p:spPr>
        <p:txBody>
          <a:bodyPr/>
          <a:lstStyle>
            <a:lvl1pPr>
              <a:defRPr>
                <a:solidFill>
                  <a:schemeClr val="bg1"/>
                </a:solidFill>
                <a:effectLst>
                  <a:outerShdw blurRad="38100" dist="38100" dir="2700000" algn="tl">
                    <a:srgbClr val="000000">
                      <a:alpha val="43137"/>
                    </a:srgbClr>
                  </a:outerShdw>
                </a:effectLst>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pic>
        <p:nvPicPr>
          <p:cNvPr id="7" name="Picture 6">
            <a:extLst>
              <a:ext uri="{FF2B5EF4-FFF2-40B4-BE49-F238E27FC236}">
                <a16:creationId xmlns:a16="http://schemas.microsoft.com/office/drawing/2014/main" id="{2F73B890-6011-4B3B-A330-5702EEDEDA30}"/>
              </a:ext>
            </a:extLst>
          </p:cNvPr>
          <p:cNvPicPr>
            <a:picLocks noChangeAspect="1"/>
          </p:cNvPicPr>
          <p:nvPr userDrawn="1"/>
        </p:nvPicPr>
        <p:blipFill>
          <a:blip r:embed="rId2"/>
          <a:stretch>
            <a:fillRect/>
          </a:stretch>
        </p:blipFill>
        <p:spPr>
          <a:xfrm>
            <a:off x="3263900" y="1168400"/>
            <a:ext cx="2616200" cy="2806700"/>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31851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0574" y="265613"/>
            <a:ext cx="8229600" cy="857250"/>
          </a:xfrm>
        </p:spPr>
        <p:txBody>
          <a:bodyPr/>
          <a:lstStyle>
            <a:lvl1pPr>
              <a:defRPr>
                <a:solidFill>
                  <a:srgbClr val="19C4C3"/>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
        <p:nvSpPr>
          <p:cNvPr id="4" name="Date Placeholder 3"/>
          <p:cNvSpPr>
            <a:spLocks noGrp="1"/>
          </p:cNvSpPr>
          <p:nvPr>
            <p:ph type="dt" sz="half" idx="10"/>
          </p:nvPr>
        </p:nvSpPr>
        <p:spPr>
          <a:xfrm>
            <a:off x="642730" y="4767263"/>
            <a:ext cx="2133600" cy="273844"/>
          </a:xfrm>
        </p:spPr>
        <p:txBody>
          <a:bodyPr/>
          <a:lstStyle/>
          <a:p>
            <a:fld id="{E83FDD90-BEF0-4E74-82F5-8B5408175601}" type="datetime1">
              <a:rPr lang="en-US" smtClean="0"/>
              <a:t>9/6/2018</a:t>
            </a:fld>
            <a:endParaRPr lang="en-US"/>
          </a:p>
        </p:txBody>
      </p:sp>
      <p:sp>
        <p:nvSpPr>
          <p:cNvPr id="5" name="Footer Placeholder 4"/>
          <p:cNvSpPr>
            <a:spLocks noGrp="1"/>
          </p:cNvSpPr>
          <p:nvPr>
            <p:ph type="ftr" sz="quarter" idx="11"/>
          </p:nvPr>
        </p:nvSpPr>
        <p:spPr>
          <a:xfrm>
            <a:off x="3309730" y="4767263"/>
            <a:ext cx="2895600" cy="273844"/>
          </a:xfrm>
        </p:spPr>
        <p:txBody>
          <a:bodyPr/>
          <a:lstStyle/>
          <a:p>
            <a:endParaRPr lang="en-US" dirty="0"/>
          </a:p>
        </p:txBody>
      </p:sp>
      <p:pic>
        <p:nvPicPr>
          <p:cNvPr id="7" name="Picture 6">
            <a:extLst>
              <a:ext uri="{FF2B5EF4-FFF2-40B4-BE49-F238E27FC236}">
                <a16:creationId xmlns:a16="http://schemas.microsoft.com/office/drawing/2014/main" id="{191A8260-32D0-4A03-A4AB-BDE8B50061F1}"/>
              </a:ext>
            </a:extLst>
          </p:cNvPr>
          <p:cNvPicPr>
            <a:picLocks noChangeAspect="1"/>
          </p:cNvPicPr>
          <p:nvPr userDrawn="1"/>
        </p:nvPicPr>
        <p:blipFill>
          <a:blip r:embed="rId2"/>
          <a:stretch>
            <a:fillRect/>
          </a:stretch>
        </p:blipFill>
        <p:spPr>
          <a:xfrm>
            <a:off x="128566" y="4616033"/>
            <a:ext cx="444500" cy="431800"/>
          </a:xfrm>
          <a:prstGeom prst="rect">
            <a:avLst/>
          </a:prstGeom>
        </p:spPr>
      </p:pic>
      <p:sp>
        <p:nvSpPr>
          <p:cNvPr id="8" name="Rectangle 7">
            <a:extLst>
              <a:ext uri="{FF2B5EF4-FFF2-40B4-BE49-F238E27FC236}">
                <a16:creationId xmlns:a16="http://schemas.microsoft.com/office/drawing/2014/main" id="{89CEE526-6EF5-41F5-93D9-536C286FB891}"/>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9" name="Picture 8">
            <a:extLst>
              <a:ext uri="{FF2B5EF4-FFF2-40B4-BE49-F238E27FC236}">
                <a16:creationId xmlns:a16="http://schemas.microsoft.com/office/drawing/2014/main" id="{CA7214F1-A2EF-4069-9BC8-7F8BD6E551C7}"/>
              </a:ext>
            </a:extLst>
          </p:cNvPr>
          <p:cNvPicPr>
            <a:picLocks noChangeAspect="1"/>
          </p:cNvPicPr>
          <p:nvPr userDrawn="1"/>
        </p:nvPicPr>
        <p:blipFill>
          <a:blip r:embed="rId3"/>
          <a:stretch>
            <a:fillRect/>
          </a:stretch>
        </p:blipFill>
        <p:spPr>
          <a:xfrm>
            <a:off x="4546600" y="0"/>
            <a:ext cx="38100" cy="444500"/>
          </a:xfrm>
          <a:prstGeom prst="rect">
            <a:avLst/>
          </a:prstGeom>
        </p:spPr>
      </p:pic>
      <p:pic>
        <p:nvPicPr>
          <p:cNvPr id="10" name="Picture 9">
            <a:extLst>
              <a:ext uri="{FF2B5EF4-FFF2-40B4-BE49-F238E27FC236}">
                <a16:creationId xmlns:a16="http://schemas.microsoft.com/office/drawing/2014/main" id="{D69543E4-B82F-427A-8BA2-6CCF0A0C4D55}"/>
              </a:ext>
            </a:extLst>
          </p:cNvPr>
          <p:cNvPicPr>
            <a:picLocks noChangeAspect="1"/>
          </p:cNvPicPr>
          <p:nvPr userDrawn="1"/>
        </p:nvPicPr>
        <p:blipFill>
          <a:blip r:embed="rId4"/>
          <a:stretch>
            <a:fillRect/>
          </a:stretch>
        </p:blipFill>
        <p:spPr>
          <a:xfrm>
            <a:off x="8780512" y="122775"/>
            <a:ext cx="254000" cy="254000"/>
          </a:xfrm>
          <a:prstGeom prst="rect">
            <a:avLst/>
          </a:prstGeom>
        </p:spPr>
      </p:pic>
      <p:pic>
        <p:nvPicPr>
          <p:cNvPr id="11" name="Picture 10">
            <a:extLst>
              <a:ext uri="{FF2B5EF4-FFF2-40B4-BE49-F238E27FC236}">
                <a16:creationId xmlns:a16="http://schemas.microsoft.com/office/drawing/2014/main" id="{C6E6497B-2AC4-4FDE-857F-975DCBFFFD0E}"/>
              </a:ext>
            </a:extLst>
          </p:cNvPr>
          <p:cNvPicPr>
            <a:picLocks noChangeAspect="1"/>
          </p:cNvPicPr>
          <p:nvPr userDrawn="1"/>
        </p:nvPicPr>
        <p:blipFill>
          <a:blip r:embed="rId5"/>
          <a:stretch>
            <a:fillRect/>
          </a:stretch>
        </p:blipFill>
        <p:spPr>
          <a:xfrm>
            <a:off x="1680458" y="1795573"/>
            <a:ext cx="2070100" cy="2590800"/>
          </a:xfrm>
          <a:prstGeom prst="rect">
            <a:avLst/>
          </a:prstGeom>
        </p:spPr>
      </p:pic>
      <p:pic>
        <p:nvPicPr>
          <p:cNvPr id="12" name="Picture 11">
            <a:extLst>
              <a:ext uri="{FF2B5EF4-FFF2-40B4-BE49-F238E27FC236}">
                <a16:creationId xmlns:a16="http://schemas.microsoft.com/office/drawing/2014/main" id="{321BFE6D-2A20-42C7-9589-AA6961D8E515}"/>
              </a:ext>
            </a:extLst>
          </p:cNvPr>
          <p:cNvPicPr>
            <a:picLocks noChangeAspect="1"/>
          </p:cNvPicPr>
          <p:nvPr userDrawn="1"/>
        </p:nvPicPr>
        <p:blipFill>
          <a:blip r:embed="rId6"/>
          <a:stretch>
            <a:fillRect/>
          </a:stretch>
        </p:blipFill>
        <p:spPr>
          <a:xfrm>
            <a:off x="3748695" y="1795573"/>
            <a:ext cx="1765300" cy="2590800"/>
          </a:xfrm>
          <a:prstGeom prst="rect">
            <a:avLst/>
          </a:prstGeom>
        </p:spPr>
      </p:pic>
      <p:pic>
        <p:nvPicPr>
          <p:cNvPr id="13" name="Picture 12">
            <a:extLst>
              <a:ext uri="{FF2B5EF4-FFF2-40B4-BE49-F238E27FC236}">
                <a16:creationId xmlns:a16="http://schemas.microsoft.com/office/drawing/2014/main" id="{A09F4F8B-6581-4537-8150-C80E4DF85CBC}"/>
              </a:ext>
            </a:extLst>
          </p:cNvPr>
          <p:cNvPicPr>
            <a:picLocks noChangeAspect="1"/>
          </p:cNvPicPr>
          <p:nvPr userDrawn="1"/>
        </p:nvPicPr>
        <p:blipFill>
          <a:blip r:embed="rId7"/>
          <a:stretch>
            <a:fillRect/>
          </a:stretch>
        </p:blipFill>
        <p:spPr>
          <a:xfrm>
            <a:off x="5513995" y="1789866"/>
            <a:ext cx="2070100" cy="2590800"/>
          </a:xfrm>
          <a:prstGeom prst="rect">
            <a:avLst/>
          </a:prstGeom>
        </p:spPr>
      </p:pic>
      <p:sp>
        <p:nvSpPr>
          <p:cNvPr id="6" name="Slide Number Placeholder 5"/>
          <p:cNvSpPr>
            <a:spLocks noGrp="1"/>
          </p:cNvSpPr>
          <p:nvPr>
            <p:ph type="sldNum" sz="quarter" idx="12"/>
          </p:nvPr>
        </p:nvSpPr>
        <p:spPr>
          <a:xfrm>
            <a:off x="6887660" y="114128"/>
            <a:ext cx="2133600" cy="273844"/>
          </a:xfrm>
        </p:spPr>
        <p:txBody>
          <a:bodyPr/>
          <a:lstStyle>
            <a:lvl1pPr>
              <a:defRPr sz="1400">
                <a:solidFill>
                  <a:schemeClr val="bg1"/>
                </a:solidFill>
              </a:defRPr>
            </a:lvl1pPr>
          </a:lstStyle>
          <a:p>
            <a:fld id="{479234B2-3B6E-874E-A13B-B1A0DCB28C03}" type="slidenum">
              <a:rPr lang="en-US" smtClean="0"/>
              <a:pPr/>
              <a:t>‹#›</a:t>
            </a:fld>
            <a:endParaRPr lang="en-US" dirty="0"/>
          </a:p>
        </p:txBody>
      </p:sp>
      <p:sp>
        <p:nvSpPr>
          <p:cNvPr id="3" name="Content Placeholder 2"/>
          <p:cNvSpPr>
            <a:spLocks noGrp="1"/>
          </p:cNvSpPr>
          <p:nvPr>
            <p:ph idx="1" hasCustomPrompt="1"/>
          </p:nvPr>
        </p:nvSpPr>
        <p:spPr>
          <a:xfrm>
            <a:off x="1800087" y="2514606"/>
            <a:ext cx="1503017" cy="1759220"/>
          </a:xfrm>
        </p:spPr>
        <p:txBody>
          <a:bodyPr>
            <a:normAutofit/>
          </a:bodyPr>
          <a:lstStyle>
            <a:lvl1pPr marL="285750" indent="-285750">
              <a:buFont typeface="Arial" panose="020B0604020202020204" pitchFamily="34" charset="0"/>
              <a:buChar char="•"/>
              <a:defRPr sz="1600">
                <a:solidFill>
                  <a:srgbClr val="6D6F71"/>
                </a:solidFill>
              </a:defRPr>
            </a:lvl1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en-US" dirty="0"/>
          </a:p>
        </p:txBody>
      </p:sp>
      <p:sp>
        <p:nvSpPr>
          <p:cNvPr id="14" name="Content Placeholder 2">
            <a:extLst>
              <a:ext uri="{FF2B5EF4-FFF2-40B4-BE49-F238E27FC236}">
                <a16:creationId xmlns:a16="http://schemas.microsoft.com/office/drawing/2014/main" id="{64BB0B30-45A6-4EC3-97E2-EA54F0B2C6BF}"/>
              </a:ext>
            </a:extLst>
          </p:cNvPr>
          <p:cNvSpPr>
            <a:spLocks noGrp="1"/>
          </p:cNvSpPr>
          <p:nvPr>
            <p:ph idx="13" hasCustomPrompt="1"/>
          </p:nvPr>
        </p:nvSpPr>
        <p:spPr>
          <a:xfrm>
            <a:off x="3879837" y="2514606"/>
            <a:ext cx="1503017" cy="1759220"/>
          </a:xfrm>
        </p:spPr>
        <p:txBody>
          <a:bodyPr>
            <a:normAutofit/>
          </a:bodyPr>
          <a:lstStyle>
            <a:lvl1pPr marL="285750" indent="-285750">
              <a:buFont typeface="Arial" panose="020B0604020202020204" pitchFamily="34" charset="0"/>
              <a:buChar char="•"/>
              <a:defRPr sz="1600">
                <a:solidFill>
                  <a:srgbClr val="6D6F71"/>
                </a:solidFill>
              </a:defRPr>
            </a:lvl1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en-US" dirty="0"/>
          </a:p>
        </p:txBody>
      </p:sp>
      <p:sp>
        <p:nvSpPr>
          <p:cNvPr id="15" name="Content Placeholder 2">
            <a:extLst>
              <a:ext uri="{FF2B5EF4-FFF2-40B4-BE49-F238E27FC236}">
                <a16:creationId xmlns:a16="http://schemas.microsoft.com/office/drawing/2014/main" id="{DA9CF923-BD71-4FC2-9001-4A23B8996794}"/>
              </a:ext>
            </a:extLst>
          </p:cNvPr>
          <p:cNvSpPr>
            <a:spLocks noGrp="1"/>
          </p:cNvSpPr>
          <p:nvPr>
            <p:ph idx="14" hasCustomPrompt="1"/>
          </p:nvPr>
        </p:nvSpPr>
        <p:spPr>
          <a:xfrm>
            <a:off x="5960525" y="2514606"/>
            <a:ext cx="1503017" cy="1759220"/>
          </a:xfrm>
        </p:spPr>
        <p:txBody>
          <a:bodyPr>
            <a:normAutofit/>
          </a:bodyPr>
          <a:lstStyle>
            <a:lvl1pPr marL="285750" indent="-285750">
              <a:buFont typeface="Arial" panose="020B0604020202020204" pitchFamily="34" charset="0"/>
              <a:buChar char="•"/>
              <a:defRPr sz="1600">
                <a:solidFill>
                  <a:srgbClr val="6D6F71"/>
                </a:solidFill>
              </a:defRPr>
            </a:lvl1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en-US" dirty="0"/>
          </a:p>
        </p:txBody>
      </p:sp>
    </p:spTree>
    <p:extLst>
      <p:ext uri="{BB962C8B-B14F-4D97-AF65-F5344CB8AC3E}">
        <p14:creationId xmlns:p14="http://schemas.microsoft.com/office/powerpoint/2010/main" val="4212835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3959" y="1914698"/>
            <a:ext cx="3630234" cy="479822"/>
          </a:xfrm>
        </p:spPr>
        <p:txBody>
          <a:bodyPr anchor="b"/>
          <a:lstStyle>
            <a:lvl1pPr marL="0" indent="0" algn="ctr">
              <a:buNone/>
              <a:defRPr sz="2400" b="1">
                <a:solidFill>
                  <a:srgbClr val="84848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p:txBody>
      </p:sp>
      <p:sp>
        <p:nvSpPr>
          <p:cNvPr id="4" name="Content Placeholder 3"/>
          <p:cNvSpPr>
            <a:spLocks noGrp="1"/>
          </p:cNvSpPr>
          <p:nvPr>
            <p:ph sz="half" idx="2" hasCustomPrompt="1"/>
          </p:nvPr>
        </p:nvSpPr>
        <p:spPr>
          <a:xfrm>
            <a:off x="788504" y="3202778"/>
            <a:ext cx="2996096" cy="1251267"/>
          </a:xfrm>
        </p:spPr>
        <p:txBody>
          <a:bodyPr>
            <a:normAutofit/>
          </a:bodyPr>
          <a:lstStyle>
            <a:lvl1pPr>
              <a:defRPr sz="1800">
                <a:solidFill>
                  <a:srgbClr val="848484"/>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p:txBody>
      </p:sp>
      <p:sp>
        <p:nvSpPr>
          <p:cNvPr id="6" name="Content Placeholder 5"/>
          <p:cNvSpPr>
            <a:spLocks noGrp="1"/>
          </p:cNvSpPr>
          <p:nvPr>
            <p:ph sz="quarter" idx="4"/>
          </p:nvPr>
        </p:nvSpPr>
        <p:spPr>
          <a:xfrm>
            <a:off x="4645026" y="1274348"/>
            <a:ext cx="4041775" cy="3320274"/>
          </a:xfrm>
        </p:spPr>
        <p:txBody>
          <a:bodyPr/>
          <a:lstStyle>
            <a:lvl1pPr>
              <a:defRPr sz="2400">
                <a:solidFill>
                  <a:srgbClr val="848484"/>
                </a:solidFill>
              </a:defRPr>
            </a:lvl1pPr>
            <a:lvl2pPr>
              <a:defRPr sz="2000">
                <a:solidFill>
                  <a:srgbClr val="848484"/>
                </a:solidFill>
              </a:defRPr>
            </a:lvl2pPr>
            <a:lvl3pPr>
              <a:defRPr sz="1800">
                <a:solidFill>
                  <a:srgbClr val="848484"/>
                </a:solidFill>
              </a:defRPr>
            </a:lvl3pPr>
            <a:lvl4pPr>
              <a:defRPr sz="1600">
                <a:solidFill>
                  <a:srgbClr val="848484"/>
                </a:solidFill>
              </a:defRPr>
            </a:lvl4pPr>
            <a:lvl5pPr>
              <a:defRPr sz="1600">
                <a:solidFill>
                  <a:srgbClr val="848484"/>
                </a:solidFill>
              </a:defRPr>
            </a:lvl5pPr>
            <a:lvl6pPr>
              <a:defRPr sz="1600"/>
            </a:lvl6pPr>
            <a:lvl7pPr>
              <a:defRPr sz="1600"/>
            </a:lvl7pPr>
            <a:lvl8pPr>
              <a:defRPr sz="1600"/>
            </a:lvl8pPr>
            <a:lvl9pPr>
              <a:defRPr sz="16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a:p>
            <a:pPr lvl="1"/>
            <a:r>
              <a:rPr lang="th-TH" dirty="0" err="1"/>
              <a:t>Second</a:t>
            </a:r>
            <a:r>
              <a:rPr lang="th-TH" dirty="0"/>
              <a:t> </a:t>
            </a:r>
            <a:r>
              <a:rPr lang="th-TH" dirty="0" err="1"/>
              <a:t>level</a:t>
            </a:r>
            <a:endParaRPr lang="th-TH" dirty="0"/>
          </a:p>
          <a:p>
            <a:pPr lvl="2"/>
            <a:r>
              <a:rPr lang="th-TH" dirty="0"/>
              <a:t>Third </a:t>
            </a:r>
            <a:r>
              <a:rPr lang="th-TH" dirty="0" err="1"/>
              <a:t>level</a:t>
            </a:r>
            <a:endParaRPr lang="th-TH" dirty="0"/>
          </a:p>
          <a:p>
            <a:pPr lvl="3"/>
            <a:r>
              <a:rPr lang="th-TH" dirty="0" err="1"/>
              <a:t>Fourth</a:t>
            </a:r>
            <a:r>
              <a:rPr lang="th-TH" dirty="0"/>
              <a:t> </a:t>
            </a:r>
            <a:r>
              <a:rPr lang="th-TH" dirty="0" err="1"/>
              <a:t>level</a:t>
            </a:r>
            <a:endParaRPr lang="th-TH" dirty="0"/>
          </a:p>
          <a:p>
            <a:pPr lvl="4"/>
            <a:r>
              <a:rPr lang="th-TH" dirty="0"/>
              <a:t>Fifth </a:t>
            </a:r>
            <a:r>
              <a:rPr lang="th-TH" dirty="0" err="1"/>
              <a:t>level</a:t>
            </a:r>
            <a:endParaRPr lang="en-US" dirty="0"/>
          </a:p>
        </p:txBody>
      </p:sp>
      <p:sp>
        <p:nvSpPr>
          <p:cNvPr id="8" name="Footer Placeholder 7"/>
          <p:cNvSpPr>
            <a:spLocks noGrp="1"/>
          </p:cNvSpPr>
          <p:nvPr>
            <p:ph type="ftr" sz="quarter" idx="11"/>
          </p:nvPr>
        </p:nvSpPr>
        <p:spPr/>
        <p:txBody>
          <a:bodyPr/>
          <a:lstStyle/>
          <a:p>
            <a:endParaRPr lang="en-US"/>
          </a:p>
        </p:txBody>
      </p:sp>
      <p:pic>
        <p:nvPicPr>
          <p:cNvPr id="12" name="Picture 11">
            <a:extLst>
              <a:ext uri="{FF2B5EF4-FFF2-40B4-BE49-F238E27FC236}">
                <a16:creationId xmlns:a16="http://schemas.microsoft.com/office/drawing/2014/main" id="{108768E0-2B02-4AB6-BECB-F521658AB243}"/>
              </a:ext>
            </a:extLst>
          </p:cNvPr>
          <p:cNvPicPr>
            <a:picLocks noChangeAspect="1"/>
          </p:cNvPicPr>
          <p:nvPr userDrawn="1"/>
        </p:nvPicPr>
        <p:blipFill>
          <a:blip r:embed="rId2"/>
          <a:stretch>
            <a:fillRect/>
          </a:stretch>
        </p:blipFill>
        <p:spPr>
          <a:xfrm>
            <a:off x="128566" y="4616033"/>
            <a:ext cx="444500" cy="431800"/>
          </a:xfrm>
          <a:prstGeom prst="rect">
            <a:avLst/>
          </a:prstGeom>
        </p:spPr>
      </p:pic>
      <p:sp>
        <p:nvSpPr>
          <p:cNvPr id="13" name="Rectangle 12">
            <a:extLst>
              <a:ext uri="{FF2B5EF4-FFF2-40B4-BE49-F238E27FC236}">
                <a16:creationId xmlns:a16="http://schemas.microsoft.com/office/drawing/2014/main" id="{D1109CFB-13A5-4670-81EF-6FACA5A5A414}"/>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14" name="Picture 13">
            <a:extLst>
              <a:ext uri="{FF2B5EF4-FFF2-40B4-BE49-F238E27FC236}">
                <a16:creationId xmlns:a16="http://schemas.microsoft.com/office/drawing/2014/main" id="{1DA27E2B-970E-46F8-8347-340B789E9080}"/>
              </a:ext>
            </a:extLst>
          </p:cNvPr>
          <p:cNvPicPr>
            <a:picLocks noChangeAspect="1"/>
          </p:cNvPicPr>
          <p:nvPr userDrawn="1"/>
        </p:nvPicPr>
        <p:blipFill>
          <a:blip r:embed="rId3"/>
          <a:stretch>
            <a:fillRect/>
          </a:stretch>
        </p:blipFill>
        <p:spPr>
          <a:xfrm>
            <a:off x="4546600" y="0"/>
            <a:ext cx="38100" cy="444500"/>
          </a:xfrm>
          <a:prstGeom prst="rect">
            <a:avLst/>
          </a:prstGeom>
        </p:spPr>
      </p:pic>
      <p:pic>
        <p:nvPicPr>
          <p:cNvPr id="15" name="Picture 14">
            <a:extLst>
              <a:ext uri="{FF2B5EF4-FFF2-40B4-BE49-F238E27FC236}">
                <a16:creationId xmlns:a16="http://schemas.microsoft.com/office/drawing/2014/main" id="{4B315B0C-026A-49C1-849E-B78C66CD5716}"/>
              </a:ext>
            </a:extLst>
          </p:cNvPr>
          <p:cNvPicPr>
            <a:picLocks noChangeAspect="1"/>
          </p:cNvPicPr>
          <p:nvPr userDrawn="1"/>
        </p:nvPicPr>
        <p:blipFill>
          <a:blip r:embed="rId4"/>
          <a:stretch>
            <a:fillRect/>
          </a:stretch>
        </p:blipFill>
        <p:spPr>
          <a:xfrm>
            <a:off x="8780512" y="122775"/>
            <a:ext cx="254000" cy="254000"/>
          </a:xfrm>
          <a:prstGeom prst="rect">
            <a:avLst/>
          </a:prstGeom>
        </p:spPr>
      </p:pic>
      <p:sp>
        <p:nvSpPr>
          <p:cNvPr id="16" name="Slide Number Placeholder 5">
            <a:extLst>
              <a:ext uri="{FF2B5EF4-FFF2-40B4-BE49-F238E27FC236}">
                <a16:creationId xmlns:a16="http://schemas.microsoft.com/office/drawing/2014/main" id="{7E3E14C2-C3E9-4ADC-8462-3D930D2B35EB}"/>
              </a:ext>
            </a:extLst>
          </p:cNvPr>
          <p:cNvSpPr txBox="1">
            <a:spLocks/>
          </p:cNvSpPr>
          <p:nvPr userDrawn="1"/>
        </p:nvSpPr>
        <p:spPr>
          <a:xfrm>
            <a:off x="6887660" y="114128"/>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79234B2-3B6E-874E-A13B-B1A0DCB28C03}" type="slidenum">
              <a:rPr lang="en-US" smtClean="0"/>
              <a:pPr/>
              <a:t>‹#›</a:t>
            </a:fld>
            <a:endParaRPr lang="en-US" dirty="0"/>
          </a:p>
        </p:txBody>
      </p:sp>
      <p:sp>
        <p:nvSpPr>
          <p:cNvPr id="17" name="Date Placeholder 3">
            <a:extLst>
              <a:ext uri="{FF2B5EF4-FFF2-40B4-BE49-F238E27FC236}">
                <a16:creationId xmlns:a16="http://schemas.microsoft.com/office/drawing/2014/main" id="{117F9239-EC63-48B1-8D76-5DCB5A83C81B}"/>
              </a:ext>
            </a:extLst>
          </p:cNvPr>
          <p:cNvSpPr>
            <a:spLocks noGrp="1"/>
          </p:cNvSpPr>
          <p:nvPr>
            <p:ph type="dt" sz="half" idx="10"/>
          </p:nvPr>
        </p:nvSpPr>
        <p:spPr>
          <a:xfrm>
            <a:off x="642730" y="4767263"/>
            <a:ext cx="2133600" cy="273844"/>
          </a:xfrm>
        </p:spPr>
        <p:txBody>
          <a:bodyPr/>
          <a:lstStyle/>
          <a:p>
            <a:fld id="{E83FDD90-BEF0-4E74-82F5-8B5408175601}" type="datetime1">
              <a:rPr lang="en-US" smtClean="0"/>
              <a:t>9/6/2018</a:t>
            </a:fld>
            <a:endParaRPr lang="en-US"/>
          </a:p>
        </p:txBody>
      </p:sp>
      <p:pic>
        <p:nvPicPr>
          <p:cNvPr id="19" name="Picture 18">
            <a:extLst>
              <a:ext uri="{FF2B5EF4-FFF2-40B4-BE49-F238E27FC236}">
                <a16:creationId xmlns:a16="http://schemas.microsoft.com/office/drawing/2014/main" id="{2BB124FC-A9E4-49CC-B7E1-6AEDE8A577D9}"/>
              </a:ext>
            </a:extLst>
          </p:cNvPr>
          <p:cNvPicPr>
            <a:picLocks noChangeAspect="1"/>
          </p:cNvPicPr>
          <p:nvPr userDrawn="1"/>
        </p:nvPicPr>
        <p:blipFill>
          <a:blip r:embed="rId5"/>
          <a:stretch>
            <a:fillRect/>
          </a:stretch>
        </p:blipFill>
        <p:spPr>
          <a:xfrm>
            <a:off x="0" y="3002690"/>
            <a:ext cx="3784600" cy="38100"/>
          </a:xfrm>
          <a:prstGeom prst="rect">
            <a:avLst/>
          </a:prstGeom>
        </p:spPr>
      </p:pic>
      <p:pic>
        <p:nvPicPr>
          <p:cNvPr id="20" name="Picture 19">
            <a:extLst>
              <a:ext uri="{FF2B5EF4-FFF2-40B4-BE49-F238E27FC236}">
                <a16:creationId xmlns:a16="http://schemas.microsoft.com/office/drawing/2014/main" id="{B4D80533-6D33-4D93-B026-A8BFC83B9AEB}"/>
              </a:ext>
            </a:extLst>
          </p:cNvPr>
          <p:cNvPicPr>
            <a:picLocks noChangeAspect="1"/>
          </p:cNvPicPr>
          <p:nvPr userDrawn="1"/>
        </p:nvPicPr>
        <p:blipFill>
          <a:blip r:embed="rId6"/>
          <a:stretch>
            <a:fillRect/>
          </a:stretch>
        </p:blipFill>
        <p:spPr>
          <a:xfrm>
            <a:off x="1888462" y="1582525"/>
            <a:ext cx="1054100" cy="1193800"/>
          </a:xfrm>
          <a:prstGeom prst="rect">
            <a:avLst/>
          </a:prstGeom>
        </p:spPr>
      </p:pic>
      <p:sp>
        <p:nvSpPr>
          <p:cNvPr id="22" name="Title 1">
            <a:extLst>
              <a:ext uri="{FF2B5EF4-FFF2-40B4-BE49-F238E27FC236}">
                <a16:creationId xmlns:a16="http://schemas.microsoft.com/office/drawing/2014/main" id="{2A98A0C9-6E4A-4470-B3DE-3929470C8BDF}"/>
              </a:ext>
            </a:extLst>
          </p:cNvPr>
          <p:cNvSpPr>
            <a:spLocks noGrp="1"/>
          </p:cNvSpPr>
          <p:nvPr>
            <p:ph type="title"/>
          </p:nvPr>
        </p:nvSpPr>
        <p:spPr>
          <a:xfrm>
            <a:off x="457200" y="345642"/>
            <a:ext cx="8229600" cy="857250"/>
          </a:xfrm>
        </p:spPr>
        <p:txBody>
          <a:bodyPr/>
          <a:lstStyle>
            <a:lvl1pPr>
              <a:defRPr>
                <a:solidFill>
                  <a:srgbClr val="19C4C3"/>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Tree>
    <p:extLst>
      <p:ext uri="{BB962C8B-B14F-4D97-AF65-F5344CB8AC3E}">
        <p14:creationId xmlns:p14="http://schemas.microsoft.com/office/powerpoint/2010/main" val="2242760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9C4C3"/>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
        <p:nvSpPr>
          <p:cNvPr id="3" name="Content Placeholder 2"/>
          <p:cNvSpPr>
            <a:spLocks noGrp="1"/>
          </p:cNvSpPr>
          <p:nvPr>
            <p:ph sz="half" idx="1" hasCustomPrompt="1"/>
          </p:nvPr>
        </p:nvSpPr>
        <p:spPr>
          <a:xfrm>
            <a:off x="4495800" y="1269208"/>
            <a:ext cx="4038600" cy="565830"/>
          </a:xfrm>
        </p:spPr>
        <p:txBody>
          <a:bodyPr>
            <a:normAutofit/>
          </a:bodyPr>
          <a:lstStyle>
            <a:lvl1pPr marL="0" indent="0">
              <a:buNone/>
              <a:defRPr sz="3000">
                <a:solidFill>
                  <a:srgbClr val="EA965F"/>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p:txBody>
      </p:sp>
      <p:sp>
        <p:nvSpPr>
          <p:cNvPr id="4" name="Content Placeholder 3"/>
          <p:cNvSpPr>
            <a:spLocks noGrp="1"/>
          </p:cNvSpPr>
          <p:nvPr>
            <p:ph sz="half" idx="2"/>
          </p:nvPr>
        </p:nvSpPr>
        <p:spPr>
          <a:xfrm>
            <a:off x="4495800" y="1930725"/>
            <a:ext cx="4038600" cy="2545556"/>
          </a:xfrm>
        </p:spPr>
        <p:txBody>
          <a:bodyPr>
            <a:normAutofit/>
          </a:bodyPr>
          <a:lstStyle>
            <a:lvl1pPr>
              <a:defRPr sz="2000">
                <a:solidFill>
                  <a:srgbClr val="6D6F71"/>
                </a:solidFill>
              </a:defRPr>
            </a:lvl1pPr>
            <a:lvl2pPr>
              <a:defRPr sz="2000">
                <a:solidFill>
                  <a:srgbClr val="6D6F71"/>
                </a:solidFill>
              </a:defRPr>
            </a:lvl2pPr>
            <a:lvl3pPr>
              <a:defRPr sz="2000">
                <a:solidFill>
                  <a:srgbClr val="6D6F71"/>
                </a:solidFill>
              </a:defRPr>
            </a:lvl3pPr>
            <a:lvl4pPr>
              <a:defRPr sz="2000">
                <a:solidFill>
                  <a:srgbClr val="6D6F71"/>
                </a:solidFill>
              </a:defRPr>
            </a:lvl4pPr>
            <a:lvl5pPr>
              <a:defRPr sz="2000">
                <a:solidFill>
                  <a:srgbClr val="6D6F71"/>
                </a:solidFill>
              </a:defRPr>
            </a:lvl5pPr>
            <a:lvl6pPr>
              <a:defRPr sz="1800"/>
            </a:lvl6pPr>
            <a:lvl7pPr>
              <a:defRPr sz="1800"/>
            </a:lvl7pPr>
            <a:lvl8pPr>
              <a:defRPr sz="1800"/>
            </a:lvl8pPr>
            <a:lvl9pPr>
              <a:defRPr sz="18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a:p>
            <a:pPr lvl="1"/>
            <a:r>
              <a:rPr lang="th-TH" dirty="0" err="1"/>
              <a:t>Second</a:t>
            </a:r>
            <a:r>
              <a:rPr lang="th-TH" dirty="0"/>
              <a:t> </a:t>
            </a:r>
            <a:r>
              <a:rPr lang="th-TH" dirty="0" err="1"/>
              <a:t>level</a:t>
            </a:r>
            <a:endParaRPr lang="th-TH" dirty="0"/>
          </a:p>
          <a:p>
            <a:pPr lvl="2"/>
            <a:r>
              <a:rPr lang="th-TH" dirty="0"/>
              <a:t>Third </a:t>
            </a:r>
            <a:r>
              <a:rPr lang="th-TH" dirty="0" err="1"/>
              <a:t>level</a:t>
            </a:r>
            <a:endParaRPr lang="th-TH" dirty="0"/>
          </a:p>
          <a:p>
            <a:pPr lvl="3"/>
            <a:r>
              <a:rPr lang="th-TH" dirty="0" err="1"/>
              <a:t>Fourth</a:t>
            </a:r>
            <a:r>
              <a:rPr lang="th-TH" dirty="0"/>
              <a:t> </a:t>
            </a:r>
            <a:r>
              <a:rPr lang="th-TH" dirty="0" err="1"/>
              <a:t>level</a:t>
            </a:r>
            <a:endParaRPr lang="th-TH" dirty="0"/>
          </a:p>
          <a:p>
            <a:pPr lvl="4"/>
            <a:r>
              <a:rPr lang="th-TH" dirty="0"/>
              <a:t>Fifth </a:t>
            </a:r>
            <a:r>
              <a:rPr lang="th-TH" dirty="0" err="1"/>
              <a:t>level</a:t>
            </a:r>
            <a:endParaRPr lang="en-US" dirty="0"/>
          </a:p>
        </p:txBody>
      </p:sp>
      <p:sp>
        <p:nvSpPr>
          <p:cNvPr id="5" name="Date Placeholder 4"/>
          <p:cNvSpPr>
            <a:spLocks noGrp="1"/>
          </p:cNvSpPr>
          <p:nvPr>
            <p:ph type="dt" sz="half" idx="10"/>
          </p:nvPr>
        </p:nvSpPr>
        <p:spPr>
          <a:xfrm>
            <a:off x="1023557" y="4767263"/>
            <a:ext cx="2133600" cy="273844"/>
          </a:xfrm>
        </p:spPr>
        <p:txBody>
          <a:bodyPr/>
          <a:lstStyle/>
          <a:p>
            <a:fld id="{991D2872-0F43-49B0-BC09-8ED20EAB4CC4}" type="datetime1">
              <a:rPr lang="en-US" smtClean="0"/>
              <a:t>9/6/2018</a:t>
            </a:fld>
            <a:endParaRPr lang="en-US"/>
          </a:p>
        </p:txBody>
      </p:sp>
      <p:sp>
        <p:nvSpPr>
          <p:cNvPr id="6" name="Footer Placeholder 5"/>
          <p:cNvSpPr>
            <a:spLocks noGrp="1"/>
          </p:cNvSpPr>
          <p:nvPr>
            <p:ph type="ftr" sz="quarter" idx="11"/>
          </p:nvPr>
        </p:nvSpPr>
        <p:spPr>
          <a:xfrm>
            <a:off x="3690557" y="4767263"/>
            <a:ext cx="2895600" cy="273844"/>
          </a:xfrm>
        </p:spPr>
        <p:txBody>
          <a:bodyPr/>
          <a:lstStyle/>
          <a:p>
            <a:endParaRPr lang="en-US"/>
          </a:p>
        </p:txBody>
      </p:sp>
      <p:pic>
        <p:nvPicPr>
          <p:cNvPr id="8" name="Picture 7">
            <a:extLst>
              <a:ext uri="{FF2B5EF4-FFF2-40B4-BE49-F238E27FC236}">
                <a16:creationId xmlns:a16="http://schemas.microsoft.com/office/drawing/2014/main" id="{EDDBD46C-A718-4040-8B7E-9D8FF395F11C}"/>
              </a:ext>
            </a:extLst>
          </p:cNvPr>
          <p:cNvPicPr>
            <a:picLocks noChangeAspect="1"/>
          </p:cNvPicPr>
          <p:nvPr userDrawn="1"/>
        </p:nvPicPr>
        <p:blipFill>
          <a:blip r:embed="rId2"/>
          <a:stretch>
            <a:fillRect/>
          </a:stretch>
        </p:blipFill>
        <p:spPr>
          <a:xfrm>
            <a:off x="128566" y="4616033"/>
            <a:ext cx="444500" cy="431800"/>
          </a:xfrm>
          <a:prstGeom prst="rect">
            <a:avLst/>
          </a:prstGeom>
        </p:spPr>
      </p:pic>
      <p:sp>
        <p:nvSpPr>
          <p:cNvPr id="9" name="Rectangle 8">
            <a:extLst>
              <a:ext uri="{FF2B5EF4-FFF2-40B4-BE49-F238E27FC236}">
                <a16:creationId xmlns:a16="http://schemas.microsoft.com/office/drawing/2014/main" id="{A3079555-EEF1-4303-808F-D597BC1AF11D}"/>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11" name="Picture 10">
            <a:extLst>
              <a:ext uri="{FF2B5EF4-FFF2-40B4-BE49-F238E27FC236}">
                <a16:creationId xmlns:a16="http://schemas.microsoft.com/office/drawing/2014/main" id="{0AF583AF-808A-49C2-8266-89679B9651F5}"/>
              </a:ext>
            </a:extLst>
          </p:cNvPr>
          <p:cNvPicPr>
            <a:picLocks noChangeAspect="1"/>
          </p:cNvPicPr>
          <p:nvPr userDrawn="1"/>
        </p:nvPicPr>
        <p:blipFill>
          <a:blip r:embed="rId3"/>
          <a:stretch>
            <a:fillRect/>
          </a:stretch>
        </p:blipFill>
        <p:spPr>
          <a:xfrm>
            <a:off x="8780512" y="122775"/>
            <a:ext cx="254000" cy="254000"/>
          </a:xfrm>
          <a:prstGeom prst="rect">
            <a:avLst/>
          </a:prstGeom>
        </p:spPr>
      </p:pic>
      <p:sp>
        <p:nvSpPr>
          <p:cNvPr id="12" name="Slide Number Placeholder 5">
            <a:extLst>
              <a:ext uri="{FF2B5EF4-FFF2-40B4-BE49-F238E27FC236}">
                <a16:creationId xmlns:a16="http://schemas.microsoft.com/office/drawing/2014/main" id="{C9374166-734F-4110-B84D-E5BEDBE9F6AC}"/>
              </a:ext>
            </a:extLst>
          </p:cNvPr>
          <p:cNvSpPr txBox="1">
            <a:spLocks/>
          </p:cNvSpPr>
          <p:nvPr userDrawn="1"/>
        </p:nvSpPr>
        <p:spPr>
          <a:xfrm>
            <a:off x="6887660" y="114128"/>
            <a:ext cx="2133600" cy="273844"/>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79234B2-3B6E-874E-A13B-B1A0DCB28C03}" type="slidenum">
              <a:rPr lang="en-US" smtClean="0"/>
              <a:pPr/>
              <a:t>‹#›</a:t>
            </a:fld>
            <a:endParaRPr lang="en-US" dirty="0"/>
          </a:p>
        </p:txBody>
      </p:sp>
      <p:pic>
        <p:nvPicPr>
          <p:cNvPr id="15" name="Picture 14">
            <a:extLst>
              <a:ext uri="{FF2B5EF4-FFF2-40B4-BE49-F238E27FC236}">
                <a16:creationId xmlns:a16="http://schemas.microsoft.com/office/drawing/2014/main" id="{30542D65-0088-43C0-8892-019D149DFBB0}"/>
              </a:ext>
            </a:extLst>
          </p:cNvPr>
          <p:cNvPicPr>
            <a:picLocks noChangeAspect="1"/>
          </p:cNvPicPr>
          <p:nvPr userDrawn="1"/>
        </p:nvPicPr>
        <p:blipFill>
          <a:blip r:embed="rId4"/>
          <a:stretch>
            <a:fillRect/>
          </a:stretch>
        </p:blipFill>
        <p:spPr>
          <a:xfrm>
            <a:off x="4546600" y="0"/>
            <a:ext cx="38100" cy="444500"/>
          </a:xfrm>
          <a:prstGeom prst="rect">
            <a:avLst/>
          </a:prstGeom>
        </p:spPr>
      </p:pic>
      <p:grpSp>
        <p:nvGrpSpPr>
          <p:cNvPr id="17" name="Group 16">
            <a:extLst>
              <a:ext uri="{FF2B5EF4-FFF2-40B4-BE49-F238E27FC236}">
                <a16:creationId xmlns:a16="http://schemas.microsoft.com/office/drawing/2014/main" id="{0E0E0B10-5457-4751-B19D-36B5FB55F9AD}"/>
              </a:ext>
            </a:extLst>
          </p:cNvPr>
          <p:cNvGrpSpPr/>
          <p:nvPr userDrawn="1"/>
        </p:nvGrpSpPr>
        <p:grpSpPr>
          <a:xfrm>
            <a:off x="1023557" y="1632599"/>
            <a:ext cx="3340100" cy="2552700"/>
            <a:chOff x="1023557" y="1632599"/>
            <a:chExt cx="3340100" cy="2552700"/>
          </a:xfrm>
        </p:grpSpPr>
        <p:pic>
          <p:nvPicPr>
            <p:cNvPr id="10" name="Picture 9">
              <a:extLst>
                <a:ext uri="{FF2B5EF4-FFF2-40B4-BE49-F238E27FC236}">
                  <a16:creationId xmlns:a16="http://schemas.microsoft.com/office/drawing/2014/main" id="{B7A74C2E-8A84-446E-BE47-65842063ED15}"/>
                </a:ext>
              </a:extLst>
            </p:cNvPr>
            <p:cNvPicPr>
              <a:picLocks noChangeAspect="1"/>
            </p:cNvPicPr>
            <p:nvPr userDrawn="1"/>
          </p:nvPicPr>
          <p:blipFill>
            <a:blip r:embed="rId5"/>
            <a:stretch>
              <a:fillRect/>
            </a:stretch>
          </p:blipFill>
          <p:spPr>
            <a:xfrm>
              <a:off x="1023557" y="1632599"/>
              <a:ext cx="3340100" cy="2552700"/>
            </a:xfrm>
            <a:prstGeom prst="rect">
              <a:avLst/>
            </a:prstGeom>
          </p:spPr>
        </p:pic>
        <p:sp>
          <p:nvSpPr>
            <p:cNvPr id="16" name="Rectangle 15">
              <a:extLst>
                <a:ext uri="{FF2B5EF4-FFF2-40B4-BE49-F238E27FC236}">
                  <a16:creationId xmlns:a16="http://schemas.microsoft.com/office/drawing/2014/main" id="{AC5A4BDB-B14C-413C-84CD-DA69FB26E5D8}"/>
                </a:ext>
              </a:extLst>
            </p:cNvPr>
            <p:cNvSpPr/>
            <p:nvPr userDrawn="1"/>
          </p:nvSpPr>
          <p:spPr>
            <a:xfrm>
              <a:off x="1879600" y="1937657"/>
              <a:ext cx="1596571" cy="117565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11632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93063"/>
            <a:ext cx="8229600" cy="857250"/>
          </a:xfrm>
        </p:spPr>
        <p:txBody>
          <a:bodyPr/>
          <a:lstStyle>
            <a:lvl1pPr>
              <a:defRPr>
                <a:solidFill>
                  <a:srgbClr val="19C4C3"/>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
        <p:nvSpPr>
          <p:cNvPr id="4" name="Content Placeholder 3"/>
          <p:cNvSpPr>
            <a:spLocks noGrp="1"/>
          </p:cNvSpPr>
          <p:nvPr>
            <p:ph sz="half" idx="2" hasCustomPrompt="1"/>
          </p:nvPr>
        </p:nvSpPr>
        <p:spPr>
          <a:xfrm>
            <a:off x="469899" y="1012430"/>
            <a:ext cx="8229602" cy="729287"/>
          </a:xfrm>
        </p:spPr>
        <p:txBody>
          <a:bodyPr>
            <a:normAutofit/>
          </a:bodyPr>
          <a:lstStyle>
            <a:lvl1pPr marL="0" indent="0" algn="ctr">
              <a:buNone/>
              <a:defRPr sz="2800">
                <a:solidFill>
                  <a:srgbClr val="6D6F71"/>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p:txBody>
      </p:sp>
      <p:sp>
        <p:nvSpPr>
          <p:cNvPr id="6" name="Content Placeholder 5"/>
          <p:cNvSpPr>
            <a:spLocks noGrp="1"/>
          </p:cNvSpPr>
          <p:nvPr>
            <p:ph sz="quarter" idx="4"/>
          </p:nvPr>
        </p:nvSpPr>
        <p:spPr>
          <a:xfrm>
            <a:off x="457200" y="1869680"/>
            <a:ext cx="8229600" cy="2673291"/>
          </a:xfrm>
        </p:spPr>
        <p:txBody>
          <a:bodyPr/>
          <a:lstStyle>
            <a:lvl1pPr>
              <a:defRPr sz="2400">
                <a:solidFill>
                  <a:srgbClr val="6D6F71"/>
                </a:solidFill>
              </a:defRPr>
            </a:lvl1pPr>
            <a:lvl2pPr>
              <a:defRPr sz="2000">
                <a:solidFill>
                  <a:srgbClr val="6D6F71"/>
                </a:solidFill>
              </a:defRPr>
            </a:lvl2pPr>
            <a:lvl3pPr>
              <a:defRPr sz="1800">
                <a:solidFill>
                  <a:srgbClr val="6D6F71"/>
                </a:solidFill>
              </a:defRPr>
            </a:lvl3pPr>
            <a:lvl4pPr>
              <a:defRPr sz="1600">
                <a:solidFill>
                  <a:srgbClr val="6D6F71"/>
                </a:solidFill>
              </a:defRPr>
            </a:lvl4pPr>
            <a:lvl5pPr>
              <a:defRPr sz="1600">
                <a:solidFill>
                  <a:srgbClr val="6D6F71"/>
                </a:solidFill>
              </a:defRPr>
            </a:lvl5pPr>
            <a:lvl6pPr>
              <a:defRPr sz="1600"/>
            </a:lvl6pPr>
            <a:lvl7pPr>
              <a:defRPr sz="1600"/>
            </a:lvl7pPr>
            <a:lvl8pPr>
              <a:defRPr sz="1600"/>
            </a:lvl8pPr>
            <a:lvl9pPr>
              <a:defRPr sz="1600"/>
            </a:lvl9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7" name="Date Placeholder 6"/>
          <p:cNvSpPr>
            <a:spLocks noGrp="1"/>
          </p:cNvSpPr>
          <p:nvPr>
            <p:ph type="dt" sz="half" idx="10"/>
          </p:nvPr>
        </p:nvSpPr>
        <p:spPr>
          <a:xfrm>
            <a:off x="783772" y="4767263"/>
            <a:ext cx="2133600" cy="273844"/>
          </a:xfrm>
        </p:spPr>
        <p:txBody>
          <a:bodyPr/>
          <a:lstStyle/>
          <a:p>
            <a:fld id="{A569E5BC-E8AA-4E8C-A0D0-B75251CCE920}" type="datetime1">
              <a:rPr lang="en-US" smtClean="0"/>
              <a:t>9/6/2018</a:t>
            </a:fld>
            <a:endParaRPr lang="en-US"/>
          </a:p>
        </p:txBody>
      </p:sp>
      <p:sp>
        <p:nvSpPr>
          <p:cNvPr id="8" name="Footer Placeholder 7"/>
          <p:cNvSpPr>
            <a:spLocks noGrp="1"/>
          </p:cNvSpPr>
          <p:nvPr>
            <p:ph type="ftr" sz="quarter" idx="11"/>
          </p:nvPr>
        </p:nvSpPr>
        <p:spPr>
          <a:xfrm>
            <a:off x="3450772" y="4767263"/>
            <a:ext cx="2895600" cy="273844"/>
          </a:xfrm>
        </p:spPr>
        <p:txBody>
          <a:bodyPr/>
          <a:lstStyle/>
          <a:p>
            <a:endParaRPr lang="en-US"/>
          </a:p>
        </p:txBody>
      </p:sp>
      <p:pic>
        <p:nvPicPr>
          <p:cNvPr id="10" name="Picture 9">
            <a:extLst>
              <a:ext uri="{FF2B5EF4-FFF2-40B4-BE49-F238E27FC236}">
                <a16:creationId xmlns:a16="http://schemas.microsoft.com/office/drawing/2014/main" id="{A3FF3C28-6A54-4C6C-A3EB-0A7AA756877A}"/>
              </a:ext>
            </a:extLst>
          </p:cNvPr>
          <p:cNvPicPr>
            <a:picLocks noChangeAspect="1"/>
          </p:cNvPicPr>
          <p:nvPr userDrawn="1"/>
        </p:nvPicPr>
        <p:blipFill>
          <a:blip r:embed="rId2"/>
          <a:stretch>
            <a:fillRect/>
          </a:stretch>
        </p:blipFill>
        <p:spPr>
          <a:xfrm>
            <a:off x="128566" y="4601518"/>
            <a:ext cx="444500" cy="431800"/>
          </a:xfrm>
          <a:prstGeom prst="rect">
            <a:avLst/>
          </a:prstGeom>
        </p:spPr>
      </p:pic>
      <p:sp>
        <p:nvSpPr>
          <p:cNvPr id="11" name="Rectangle 10">
            <a:extLst>
              <a:ext uri="{FF2B5EF4-FFF2-40B4-BE49-F238E27FC236}">
                <a16:creationId xmlns:a16="http://schemas.microsoft.com/office/drawing/2014/main" id="{2D9D57B5-13D1-4B6B-B2C5-F526A76BF83F}"/>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12" name="Picture 11">
            <a:extLst>
              <a:ext uri="{FF2B5EF4-FFF2-40B4-BE49-F238E27FC236}">
                <a16:creationId xmlns:a16="http://schemas.microsoft.com/office/drawing/2014/main" id="{3FDB5E90-0929-4AC7-A3FC-14217912A55D}"/>
              </a:ext>
            </a:extLst>
          </p:cNvPr>
          <p:cNvPicPr>
            <a:picLocks noChangeAspect="1"/>
          </p:cNvPicPr>
          <p:nvPr userDrawn="1"/>
        </p:nvPicPr>
        <p:blipFill>
          <a:blip r:embed="rId3"/>
          <a:stretch>
            <a:fillRect/>
          </a:stretch>
        </p:blipFill>
        <p:spPr>
          <a:xfrm>
            <a:off x="4546600" y="0"/>
            <a:ext cx="38100" cy="444500"/>
          </a:xfrm>
          <a:prstGeom prst="rect">
            <a:avLst/>
          </a:prstGeom>
        </p:spPr>
      </p:pic>
      <p:pic>
        <p:nvPicPr>
          <p:cNvPr id="14" name="Picture 13">
            <a:extLst>
              <a:ext uri="{FF2B5EF4-FFF2-40B4-BE49-F238E27FC236}">
                <a16:creationId xmlns:a16="http://schemas.microsoft.com/office/drawing/2014/main" id="{AE9700B3-0D92-453F-88CE-2B018E252335}"/>
              </a:ext>
            </a:extLst>
          </p:cNvPr>
          <p:cNvPicPr>
            <a:picLocks noChangeAspect="1"/>
          </p:cNvPicPr>
          <p:nvPr userDrawn="1"/>
        </p:nvPicPr>
        <p:blipFill>
          <a:blip r:embed="rId4"/>
          <a:stretch>
            <a:fillRect/>
          </a:stretch>
        </p:blipFill>
        <p:spPr>
          <a:xfrm>
            <a:off x="8780512" y="122775"/>
            <a:ext cx="254000" cy="254000"/>
          </a:xfrm>
          <a:prstGeom prst="rect">
            <a:avLst/>
          </a:prstGeom>
        </p:spPr>
      </p:pic>
      <p:sp>
        <p:nvSpPr>
          <p:cNvPr id="9" name="Slide Number Placeholder 8"/>
          <p:cNvSpPr>
            <a:spLocks noGrp="1"/>
          </p:cNvSpPr>
          <p:nvPr>
            <p:ph type="sldNum" sz="quarter" idx="12"/>
          </p:nvPr>
        </p:nvSpPr>
        <p:spPr>
          <a:xfrm>
            <a:off x="6928993" y="112600"/>
            <a:ext cx="2133600" cy="273844"/>
          </a:xfrm>
        </p:spPr>
        <p:txBody>
          <a:bodyPr/>
          <a:lstStyle>
            <a:lvl1pPr>
              <a:defRPr sz="1400">
                <a:solidFill>
                  <a:schemeClr val="bg1"/>
                </a:solidFill>
              </a:defRPr>
            </a:lvl1pPr>
          </a:lstStyle>
          <a:p>
            <a:fld id="{479234B2-3B6E-874E-A13B-B1A0DCB28C03}" type="slidenum">
              <a:rPr lang="en-US" smtClean="0"/>
              <a:pPr/>
              <a:t>‹#›</a:t>
            </a:fld>
            <a:endParaRPr lang="en-US" dirty="0"/>
          </a:p>
        </p:txBody>
      </p:sp>
    </p:spTree>
    <p:extLst>
      <p:ext uri="{BB962C8B-B14F-4D97-AF65-F5344CB8AC3E}">
        <p14:creationId xmlns:p14="http://schemas.microsoft.com/office/powerpoint/2010/main" val="1538156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93063"/>
            <a:ext cx="8229600" cy="857250"/>
          </a:xfrm>
        </p:spPr>
        <p:txBody>
          <a:bodyPr/>
          <a:lstStyle>
            <a:lvl1pPr>
              <a:defRPr>
                <a:solidFill>
                  <a:srgbClr val="19C4C3"/>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
        <p:nvSpPr>
          <p:cNvPr id="6" name="Content Placeholder 5"/>
          <p:cNvSpPr>
            <a:spLocks noGrp="1"/>
          </p:cNvSpPr>
          <p:nvPr>
            <p:ph sz="quarter" idx="4"/>
          </p:nvPr>
        </p:nvSpPr>
        <p:spPr>
          <a:xfrm>
            <a:off x="457200" y="1330776"/>
            <a:ext cx="8229600" cy="3212195"/>
          </a:xfrm>
        </p:spPr>
        <p:txBody>
          <a:bodyPr/>
          <a:lstStyle>
            <a:lvl1pPr>
              <a:defRPr sz="2400">
                <a:solidFill>
                  <a:srgbClr val="6D6F71"/>
                </a:solidFill>
              </a:defRPr>
            </a:lvl1pPr>
            <a:lvl2pPr>
              <a:defRPr sz="2000">
                <a:solidFill>
                  <a:srgbClr val="6D6F71"/>
                </a:solidFill>
              </a:defRPr>
            </a:lvl2pPr>
            <a:lvl3pPr>
              <a:defRPr sz="1800">
                <a:solidFill>
                  <a:srgbClr val="6D6F71"/>
                </a:solidFill>
              </a:defRPr>
            </a:lvl3pPr>
            <a:lvl4pPr>
              <a:defRPr sz="1600">
                <a:solidFill>
                  <a:srgbClr val="6D6F71"/>
                </a:solidFill>
              </a:defRPr>
            </a:lvl4pPr>
            <a:lvl5pPr>
              <a:defRPr sz="1600">
                <a:solidFill>
                  <a:srgbClr val="6D6F71"/>
                </a:solidFill>
              </a:defRPr>
            </a:lvl5pPr>
            <a:lvl6pPr>
              <a:defRPr sz="1600"/>
            </a:lvl6pPr>
            <a:lvl7pPr>
              <a:defRPr sz="1600"/>
            </a:lvl7pPr>
            <a:lvl8pPr>
              <a:defRPr sz="1600"/>
            </a:lvl8pPr>
            <a:lvl9pPr>
              <a:defRPr sz="1600"/>
            </a:lvl9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7" name="Date Placeholder 6"/>
          <p:cNvSpPr>
            <a:spLocks noGrp="1"/>
          </p:cNvSpPr>
          <p:nvPr>
            <p:ph type="dt" sz="half" idx="10"/>
          </p:nvPr>
        </p:nvSpPr>
        <p:spPr>
          <a:xfrm>
            <a:off x="783772" y="4767263"/>
            <a:ext cx="2133600" cy="273844"/>
          </a:xfrm>
        </p:spPr>
        <p:txBody>
          <a:bodyPr/>
          <a:lstStyle/>
          <a:p>
            <a:fld id="{A569E5BC-E8AA-4E8C-A0D0-B75251CCE920}" type="datetime1">
              <a:rPr lang="en-US" smtClean="0"/>
              <a:t>9/6/2018</a:t>
            </a:fld>
            <a:endParaRPr lang="en-US"/>
          </a:p>
        </p:txBody>
      </p:sp>
      <p:sp>
        <p:nvSpPr>
          <p:cNvPr id="8" name="Footer Placeholder 7"/>
          <p:cNvSpPr>
            <a:spLocks noGrp="1"/>
          </p:cNvSpPr>
          <p:nvPr>
            <p:ph type="ftr" sz="quarter" idx="11"/>
          </p:nvPr>
        </p:nvSpPr>
        <p:spPr>
          <a:xfrm>
            <a:off x="3450772" y="4767263"/>
            <a:ext cx="2895600" cy="273844"/>
          </a:xfrm>
        </p:spPr>
        <p:txBody>
          <a:bodyPr/>
          <a:lstStyle/>
          <a:p>
            <a:endParaRPr lang="en-US"/>
          </a:p>
        </p:txBody>
      </p:sp>
      <p:pic>
        <p:nvPicPr>
          <p:cNvPr id="10" name="Picture 9">
            <a:extLst>
              <a:ext uri="{FF2B5EF4-FFF2-40B4-BE49-F238E27FC236}">
                <a16:creationId xmlns:a16="http://schemas.microsoft.com/office/drawing/2014/main" id="{A3FF3C28-6A54-4C6C-A3EB-0A7AA756877A}"/>
              </a:ext>
            </a:extLst>
          </p:cNvPr>
          <p:cNvPicPr>
            <a:picLocks noChangeAspect="1"/>
          </p:cNvPicPr>
          <p:nvPr userDrawn="1"/>
        </p:nvPicPr>
        <p:blipFill>
          <a:blip r:embed="rId2"/>
          <a:stretch>
            <a:fillRect/>
          </a:stretch>
        </p:blipFill>
        <p:spPr>
          <a:xfrm>
            <a:off x="128566" y="4601518"/>
            <a:ext cx="444500" cy="431800"/>
          </a:xfrm>
          <a:prstGeom prst="rect">
            <a:avLst/>
          </a:prstGeom>
        </p:spPr>
      </p:pic>
      <p:sp>
        <p:nvSpPr>
          <p:cNvPr id="11" name="Rectangle 10">
            <a:extLst>
              <a:ext uri="{FF2B5EF4-FFF2-40B4-BE49-F238E27FC236}">
                <a16:creationId xmlns:a16="http://schemas.microsoft.com/office/drawing/2014/main" id="{2D9D57B5-13D1-4B6B-B2C5-F526A76BF83F}"/>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12" name="Picture 11">
            <a:extLst>
              <a:ext uri="{FF2B5EF4-FFF2-40B4-BE49-F238E27FC236}">
                <a16:creationId xmlns:a16="http://schemas.microsoft.com/office/drawing/2014/main" id="{3FDB5E90-0929-4AC7-A3FC-14217912A55D}"/>
              </a:ext>
            </a:extLst>
          </p:cNvPr>
          <p:cNvPicPr>
            <a:picLocks noChangeAspect="1"/>
          </p:cNvPicPr>
          <p:nvPr userDrawn="1"/>
        </p:nvPicPr>
        <p:blipFill>
          <a:blip r:embed="rId3"/>
          <a:stretch>
            <a:fillRect/>
          </a:stretch>
        </p:blipFill>
        <p:spPr>
          <a:xfrm>
            <a:off x="4546600" y="0"/>
            <a:ext cx="38100" cy="444500"/>
          </a:xfrm>
          <a:prstGeom prst="rect">
            <a:avLst/>
          </a:prstGeom>
        </p:spPr>
      </p:pic>
      <p:pic>
        <p:nvPicPr>
          <p:cNvPr id="14" name="Picture 13">
            <a:extLst>
              <a:ext uri="{FF2B5EF4-FFF2-40B4-BE49-F238E27FC236}">
                <a16:creationId xmlns:a16="http://schemas.microsoft.com/office/drawing/2014/main" id="{AE9700B3-0D92-453F-88CE-2B018E252335}"/>
              </a:ext>
            </a:extLst>
          </p:cNvPr>
          <p:cNvPicPr>
            <a:picLocks noChangeAspect="1"/>
          </p:cNvPicPr>
          <p:nvPr userDrawn="1"/>
        </p:nvPicPr>
        <p:blipFill>
          <a:blip r:embed="rId4"/>
          <a:stretch>
            <a:fillRect/>
          </a:stretch>
        </p:blipFill>
        <p:spPr>
          <a:xfrm>
            <a:off x="8780512" y="122775"/>
            <a:ext cx="254000" cy="254000"/>
          </a:xfrm>
          <a:prstGeom prst="rect">
            <a:avLst/>
          </a:prstGeom>
        </p:spPr>
      </p:pic>
      <p:sp>
        <p:nvSpPr>
          <p:cNvPr id="9" name="Slide Number Placeholder 8"/>
          <p:cNvSpPr>
            <a:spLocks noGrp="1"/>
          </p:cNvSpPr>
          <p:nvPr>
            <p:ph type="sldNum" sz="quarter" idx="12"/>
          </p:nvPr>
        </p:nvSpPr>
        <p:spPr>
          <a:xfrm>
            <a:off x="6928993" y="112600"/>
            <a:ext cx="2133600" cy="273844"/>
          </a:xfrm>
        </p:spPr>
        <p:txBody>
          <a:bodyPr/>
          <a:lstStyle>
            <a:lvl1pPr>
              <a:defRPr sz="1400">
                <a:solidFill>
                  <a:schemeClr val="bg1"/>
                </a:solidFill>
              </a:defRPr>
            </a:lvl1pPr>
          </a:lstStyle>
          <a:p>
            <a:fld id="{479234B2-3B6E-874E-A13B-B1A0DCB28C03}" type="slidenum">
              <a:rPr lang="en-US" smtClean="0"/>
              <a:pPr/>
              <a:t>‹#›</a:t>
            </a:fld>
            <a:endParaRPr lang="en-US" dirty="0"/>
          </a:p>
        </p:txBody>
      </p:sp>
    </p:spTree>
    <p:extLst>
      <p:ext uri="{BB962C8B-B14F-4D97-AF65-F5344CB8AC3E}">
        <p14:creationId xmlns:p14="http://schemas.microsoft.com/office/powerpoint/2010/main" val="198637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B489C9-7D20-4B37-8B35-5E7A416B20D0}" type="datetime1">
              <a:rPr lang="en-US" smtClean="0"/>
              <a:t>9/6/2018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9234B2-3B6E-874E-A13B-B1A0DCB28C03}" type="slidenum">
              <a:rPr lang="en-US" smtClean="0"/>
              <a:t>‹#›</a:t>
            </a:fld>
            <a:endParaRPr lang="en-US"/>
          </a:p>
        </p:txBody>
      </p:sp>
    </p:spTree>
    <p:extLst>
      <p:ext uri="{BB962C8B-B14F-4D97-AF65-F5344CB8AC3E}">
        <p14:creationId xmlns:p14="http://schemas.microsoft.com/office/powerpoint/2010/main" val="156780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solidFill>
                  <a:srgbClr val="6D6F71"/>
                </a:solidFill>
              </a:defRPr>
            </a:lvl1pPr>
          </a:lstStyle>
          <a:p>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title</a:t>
            </a:r>
            <a:r>
              <a:rPr lang="th-TH" dirty="0"/>
              <a:t> </a:t>
            </a:r>
            <a:r>
              <a:rPr lang="th-TH" dirty="0" err="1"/>
              <a:t>style</a:t>
            </a:r>
            <a:endParaRPr lang="en-US" dirty="0"/>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solidFill>
                  <a:srgbClr val="6D6F7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h-TH" dirty="0" err="1"/>
              <a:t>Click</a:t>
            </a:r>
            <a:r>
              <a:rPr lang="th-TH" dirty="0"/>
              <a:t> </a:t>
            </a:r>
            <a:r>
              <a:rPr lang="th-TH" dirty="0" err="1"/>
              <a:t>to</a:t>
            </a:r>
            <a:r>
              <a:rPr lang="th-TH" dirty="0"/>
              <a:t> </a:t>
            </a:r>
            <a:r>
              <a:rPr lang="th-TH" dirty="0" err="1"/>
              <a:t>edit</a:t>
            </a:r>
            <a:r>
              <a:rPr lang="th-TH" dirty="0"/>
              <a:t> </a:t>
            </a:r>
            <a:r>
              <a:rPr lang="th-TH" dirty="0" err="1"/>
              <a:t>Master</a:t>
            </a:r>
            <a:r>
              <a:rPr lang="th-TH" dirty="0"/>
              <a:t> </a:t>
            </a:r>
            <a:r>
              <a:rPr lang="th-TH" dirty="0" err="1"/>
              <a:t>text</a:t>
            </a:r>
            <a:r>
              <a:rPr lang="th-TH" dirty="0"/>
              <a:t> </a:t>
            </a:r>
            <a:r>
              <a:rPr lang="th-TH" dirty="0" err="1"/>
              <a:t>styles</a:t>
            </a:r>
            <a:endParaRPr lang="th-TH" dirty="0"/>
          </a:p>
        </p:txBody>
      </p:sp>
      <p:sp>
        <p:nvSpPr>
          <p:cNvPr id="5" name="Date Placeholder 4"/>
          <p:cNvSpPr>
            <a:spLocks noGrp="1"/>
          </p:cNvSpPr>
          <p:nvPr>
            <p:ph type="dt" sz="half" idx="10"/>
          </p:nvPr>
        </p:nvSpPr>
        <p:spPr>
          <a:xfrm>
            <a:off x="682171" y="4767263"/>
            <a:ext cx="2133600" cy="273844"/>
          </a:xfrm>
        </p:spPr>
        <p:txBody>
          <a:bodyPr/>
          <a:lstStyle/>
          <a:p>
            <a:fld id="{30D8C2AA-321C-44F4-82ED-0A9AA9FF36FA}" type="datetime1">
              <a:rPr lang="en-US" smtClean="0"/>
              <a:t>9/6/2018</a:t>
            </a:fld>
            <a:endParaRPr lang="en-US"/>
          </a:p>
        </p:txBody>
      </p:sp>
      <p:sp>
        <p:nvSpPr>
          <p:cNvPr id="6" name="Footer Placeholder 5"/>
          <p:cNvSpPr>
            <a:spLocks noGrp="1"/>
          </p:cNvSpPr>
          <p:nvPr>
            <p:ph type="ftr" sz="quarter" idx="11"/>
          </p:nvPr>
        </p:nvSpPr>
        <p:spPr>
          <a:xfrm>
            <a:off x="3349171" y="4767263"/>
            <a:ext cx="2895600" cy="273844"/>
          </a:xfrm>
        </p:spPr>
        <p:txBody>
          <a:bodyPr/>
          <a:lstStyle/>
          <a:p>
            <a:endParaRPr lang="en-US"/>
          </a:p>
        </p:txBody>
      </p:sp>
      <p:pic>
        <p:nvPicPr>
          <p:cNvPr id="8" name="Picture 7">
            <a:extLst>
              <a:ext uri="{FF2B5EF4-FFF2-40B4-BE49-F238E27FC236}">
                <a16:creationId xmlns:a16="http://schemas.microsoft.com/office/drawing/2014/main" id="{65F55137-3FF6-42CB-BFA2-5749420A31FB}"/>
              </a:ext>
            </a:extLst>
          </p:cNvPr>
          <p:cNvPicPr>
            <a:picLocks noChangeAspect="1"/>
          </p:cNvPicPr>
          <p:nvPr userDrawn="1"/>
        </p:nvPicPr>
        <p:blipFill>
          <a:blip r:embed="rId2"/>
          <a:stretch>
            <a:fillRect/>
          </a:stretch>
        </p:blipFill>
        <p:spPr>
          <a:xfrm>
            <a:off x="8780512" y="122775"/>
            <a:ext cx="254000" cy="254000"/>
          </a:xfrm>
          <a:prstGeom prst="rect">
            <a:avLst/>
          </a:prstGeom>
        </p:spPr>
      </p:pic>
      <p:sp>
        <p:nvSpPr>
          <p:cNvPr id="7" name="Slide Number Placeholder 6"/>
          <p:cNvSpPr>
            <a:spLocks noGrp="1"/>
          </p:cNvSpPr>
          <p:nvPr>
            <p:ph type="sldNum" sz="quarter" idx="12"/>
          </p:nvPr>
        </p:nvSpPr>
        <p:spPr>
          <a:xfrm>
            <a:off x="6915426" y="122774"/>
            <a:ext cx="2133600" cy="273844"/>
          </a:xfrm>
        </p:spPr>
        <p:txBody>
          <a:bodyPr/>
          <a:lstStyle>
            <a:lvl1pPr>
              <a:defRPr sz="1400">
                <a:solidFill>
                  <a:schemeClr val="bg1"/>
                </a:solidFill>
              </a:defRPr>
            </a:lvl1pPr>
          </a:lstStyle>
          <a:p>
            <a:fld id="{479234B2-3B6E-874E-A13B-B1A0DCB28C03}" type="slidenum">
              <a:rPr lang="en-US" smtClean="0"/>
              <a:pPr/>
              <a:t>‹#›</a:t>
            </a:fld>
            <a:endParaRPr lang="en-US"/>
          </a:p>
        </p:txBody>
      </p:sp>
      <p:pic>
        <p:nvPicPr>
          <p:cNvPr id="9" name="Picture 8">
            <a:extLst>
              <a:ext uri="{FF2B5EF4-FFF2-40B4-BE49-F238E27FC236}">
                <a16:creationId xmlns:a16="http://schemas.microsoft.com/office/drawing/2014/main" id="{F9550CCF-CBE5-4232-B4A0-2C2AA4C96E6F}"/>
              </a:ext>
            </a:extLst>
          </p:cNvPr>
          <p:cNvPicPr>
            <a:picLocks noChangeAspect="1"/>
          </p:cNvPicPr>
          <p:nvPr userDrawn="1"/>
        </p:nvPicPr>
        <p:blipFill>
          <a:blip r:embed="rId3"/>
          <a:stretch>
            <a:fillRect/>
          </a:stretch>
        </p:blipFill>
        <p:spPr>
          <a:xfrm>
            <a:off x="128566" y="4601518"/>
            <a:ext cx="444500" cy="431800"/>
          </a:xfrm>
          <a:prstGeom prst="rect">
            <a:avLst/>
          </a:prstGeom>
        </p:spPr>
      </p:pic>
      <p:sp>
        <p:nvSpPr>
          <p:cNvPr id="10" name="Rectangle 9">
            <a:extLst>
              <a:ext uri="{FF2B5EF4-FFF2-40B4-BE49-F238E27FC236}">
                <a16:creationId xmlns:a16="http://schemas.microsoft.com/office/drawing/2014/main" id="{DFD6F454-86DE-4C7C-ADCC-FCE2BAC1A5DD}"/>
              </a:ext>
            </a:extLst>
          </p:cNvPr>
          <p:cNvSpPr/>
          <p:nvPr userDrawn="1"/>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spTree>
    <p:extLst>
      <p:ext uri="{BB962C8B-B14F-4D97-AF65-F5344CB8AC3E}">
        <p14:creationId xmlns:p14="http://schemas.microsoft.com/office/powerpoint/2010/main" val="1668715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th-TH"/>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3FC7A3E-C8CD-4299-BF6E-FEF88F11CC91}" type="datetime1">
              <a:rPr lang="en-US" smtClean="0"/>
              <a:t>9/6/2018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79234B2-3B6E-874E-A13B-B1A0DCB28C03}" type="slidenum">
              <a:rPr lang="en-US" smtClean="0"/>
              <a:t>‹#›</a:t>
            </a:fld>
            <a:endParaRPr lang="en-US"/>
          </a:p>
        </p:txBody>
      </p:sp>
    </p:spTree>
    <p:extLst>
      <p:ext uri="{BB962C8B-B14F-4D97-AF65-F5344CB8AC3E}">
        <p14:creationId xmlns:p14="http://schemas.microsoft.com/office/powerpoint/2010/main" val="23373577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61" r:id="rId6"/>
    <p:sldLayoutId id="2147483655" r:id="rId7"/>
    <p:sldLayoutId id="2147483657" r:id="rId8"/>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7.emf"/><Relationship Id="rId13" Type="http://schemas.openxmlformats.org/officeDocument/2006/relationships/image" Target="../media/image22.emf"/><Relationship Id="rId3" Type="http://schemas.openxmlformats.org/officeDocument/2006/relationships/image" Target="../media/image4.emf"/><Relationship Id="rId7" Type="http://schemas.openxmlformats.org/officeDocument/2006/relationships/image" Target="../media/image16.emf"/><Relationship Id="rId12" Type="http://schemas.openxmlformats.org/officeDocument/2006/relationships/image" Target="../media/image21.emf"/><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15.emf"/><Relationship Id="rId11" Type="http://schemas.openxmlformats.org/officeDocument/2006/relationships/image" Target="../media/image20.emf"/><Relationship Id="rId5" Type="http://schemas.openxmlformats.org/officeDocument/2006/relationships/image" Target="../media/image14.emf"/><Relationship Id="rId10" Type="http://schemas.openxmlformats.org/officeDocument/2006/relationships/image" Target="../media/image19.emf"/><Relationship Id="rId4" Type="http://schemas.openxmlformats.org/officeDocument/2006/relationships/image" Target="../media/image3.emf"/><Relationship Id="rId9"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D81813-7BAD-4D82-945A-94472A9E6784}"/>
              </a:ext>
            </a:extLst>
          </p:cNvPr>
          <p:cNvSpPr>
            <a:spLocks noGrp="1"/>
          </p:cNvSpPr>
          <p:nvPr>
            <p:ph type="ctrTitle"/>
          </p:nvPr>
        </p:nvSpPr>
        <p:spPr/>
        <p:txBody>
          <a:bodyPr/>
          <a:lstStyle/>
          <a:p>
            <a:r>
              <a:rPr lang="en-US" spc="600" dirty="0"/>
              <a:t>TEMPLATE PRESENTATION</a:t>
            </a:r>
          </a:p>
        </p:txBody>
      </p:sp>
      <p:sp>
        <p:nvSpPr>
          <p:cNvPr id="5" name="Slide Number Placeholder 4">
            <a:extLst>
              <a:ext uri="{FF2B5EF4-FFF2-40B4-BE49-F238E27FC236}">
                <a16:creationId xmlns:a16="http://schemas.microsoft.com/office/drawing/2014/main" id="{320F585C-0D12-4BD9-9134-0D38B2A163EB}"/>
              </a:ext>
            </a:extLst>
          </p:cNvPr>
          <p:cNvSpPr>
            <a:spLocks noGrp="1"/>
          </p:cNvSpPr>
          <p:nvPr>
            <p:ph type="sldNum" sz="quarter" idx="4294967295"/>
          </p:nvPr>
        </p:nvSpPr>
        <p:spPr>
          <a:xfrm>
            <a:off x="6553200" y="4767263"/>
            <a:ext cx="2133600" cy="273844"/>
          </a:xfrm>
        </p:spPr>
        <p:txBody>
          <a:bodyPr/>
          <a:lstStyle/>
          <a:p>
            <a:fld id="{479234B2-3B6E-874E-A13B-B1A0DCB28C03}" type="slidenum">
              <a:rPr lang="en-US" smtClean="0"/>
              <a:t>1</a:t>
            </a:fld>
            <a:endParaRPr lang="en-US"/>
          </a:p>
        </p:txBody>
      </p:sp>
    </p:spTree>
    <p:extLst>
      <p:ext uri="{BB962C8B-B14F-4D97-AF65-F5344CB8AC3E}">
        <p14:creationId xmlns:p14="http://schemas.microsoft.com/office/powerpoint/2010/main" val="157749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1A0CF-0714-4B87-A73E-FCE7ACF3ECD3}"/>
              </a:ext>
            </a:extLst>
          </p:cNvPr>
          <p:cNvSpPr>
            <a:spLocks noGrp="1"/>
          </p:cNvSpPr>
          <p:nvPr>
            <p:ph type="title"/>
          </p:nvPr>
        </p:nvSpPr>
        <p:spPr/>
        <p:txBody>
          <a:bodyPr/>
          <a:lstStyle/>
          <a:p>
            <a:r>
              <a:rPr lang="en-US" dirty="0"/>
              <a:t>HEADING</a:t>
            </a:r>
          </a:p>
        </p:txBody>
      </p:sp>
      <p:sp>
        <p:nvSpPr>
          <p:cNvPr id="3" name="Content Placeholder 2">
            <a:extLst>
              <a:ext uri="{FF2B5EF4-FFF2-40B4-BE49-F238E27FC236}">
                <a16:creationId xmlns:a16="http://schemas.microsoft.com/office/drawing/2014/main" id="{A2F9B2BE-4BEF-4BEE-AF7F-A9380F68977F}"/>
              </a:ext>
            </a:extLst>
          </p:cNvPr>
          <p:cNvSpPr>
            <a:spLocks noGrp="1"/>
          </p:cNvSpPr>
          <p:nvPr>
            <p:ph idx="1"/>
          </p:nvPr>
        </p:nvSpPr>
        <p:spPr/>
        <p:txBody>
          <a:bodyPr>
            <a:normAutofit lnSpcReduction="10000"/>
          </a:bodyPr>
          <a:lstStyle/>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p>
          <a:p>
            <a:pPr marL="0" indent="0">
              <a:buNone/>
            </a:pPr>
            <a:endParaRPr lang="en-US" dirty="0"/>
          </a:p>
        </p:txBody>
      </p:sp>
      <p:sp>
        <p:nvSpPr>
          <p:cNvPr id="4" name="Content Placeholder 3">
            <a:extLst>
              <a:ext uri="{FF2B5EF4-FFF2-40B4-BE49-F238E27FC236}">
                <a16:creationId xmlns:a16="http://schemas.microsoft.com/office/drawing/2014/main" id="{C10A215A-9504-41DC-9FA3-6AC0384F29E9}"/>
              </a:ext>
            </a:extLst>
          </p:cNvPr>
          <p:cNvSpPr>
            <a:spLocks noGrp="1"/>
          </p:cNvSpPr>
          <p:nvPr>
            <p:ph idx="13"/>
          </p:nvPr>
        </p:nvSpPr>
        <p:spPr/>
        <p:txBody>
          <a:bodyPr>
            <a:normAutofit lnSpcReduction="10000"/>
          </a:bodyPr>
          <a:lstStyle/>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p>
          <a:p>
            <a:pPr marL="0" indent="0">
              <a:buNone/>
            </a:pPr>
            <a:endParaRPr lang="en-US" dirty="0"/>
          </a:p>
        </p:txBody>
      </p:sp>
      <p:sp>
        <p:nvSpPr>
          <p:cNvPr id="5" name="Content Placeholder 4">
            <a:extLst>
              <a:ext uri="{FF2B5EF4-FFF2-40B4-BE49-F238E27FC236}">
                <a16:creationId xmlns:a16="http://schemas.microsoft.com/office/drawing/2014/main" id="{162DCF1A-6699-4D03-AB58-86BC722B984A}"/>
              </a:ext>
            </a:extLst>
          </p:cNvPr>
          <p:cNvSpPr>
            <a:spLocks noGrp="1"/>
          </p:cNvSpPr>
          <p:nvPr>
            <p:ph idx="14"/>
          </p:nvPr>
        </p:nvSpPr>
        <p:spPr/>
        <p:txBody>
          <a:bodyPr>
            <a:normAutofit lnSpcReduction="10000"/>
          </a:bodyPr>
          <a:lstStyle/>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endParaRPr lang="en-US" dirty="0">
              <a:latin typeface="DB Heavent Thin"/>
              <a:cs typeface="DB Heavent Thin"/>
            </a:endParaRPr>
          </a:p>
          <a:p>
            <a:pPr marL="0" indent="0">
              <a:buNone/>
            </a:pPr>
            <a:r>
              <a:rPr lang="en-US" dirty="0">
                <a:latin typeface="DB Heavent Thin"/>
                <a:cs typeface="DB Heavent Thin"/>
              </a:rPr>
              <a:t>text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r>
              <a:rPr lang="en-US" dirty="0" err="1">
                <a:latin typeface="DB Heavent Thin"/>
                <a:cs typeface="DB Heavent Thin"/>
              </a:rPr>
              <a:t>text</a:t>
            </a:r>
            <a:r>
              <a:rPr lang="en-US" dirty="0">
                <a:latin typeface="DB Heavent Thin"/>
                <a:cs typeface="DB Heavent Thin"/>
              </a:rPr>
              <a:t> </a:t>
            </a:r>
          </a:p>
          <a:p>
            <a:pPr marL="0" indent="0">
              <a:buNone/>
            </a:pPr>
            <a:endParaRPr lang="en-US" dirty="0"/>
          </a:p>
        </p:txBody>
      </p:sp>
      <p:sp>
        <p:nvSpPr>
          <p:cNvPr id="6" name="Rectangle 5">
            <a:extLst>
              <a:ext uri="{FF2B5EF4-FFF2-40B4-BE49-F238E27FC236}">
                <a16:creationId xmlns:a16="http://schemas.microsoft.com/office/drawing/2014/main" id="{F0F87A29-9D4D-417F-8680-DC646D188F8E}"/>
              </a:ext>
            </a:extLst>
          </p:cNvPr>
          <p:cNvSpPr/>
          <p:nvPr/>
        </p:nvSpPr>
        <p:spPr>
          <a:xfrm>
            <a:off x="2212593" y="1891345"/>
            <a:ext cx="841913" cy="477054"/>
          </a:xfrm>
          <a:prstGeom prst="rect">
            <a:avLst/>
          </a:prstGeom>
        </p:spPr>
        <p:txBody>
          <a:bodyPr wrap="none">
            <a:spAutoFit/>
          </a:bodyPr>
          <a:lstStyle/>
          <a:p>
            <a:pPr algn="ctr"/>
            <a:r>
              <a:rPr lang="en-US" sz="2500" dirty="0">
                <a:solidFill>
                  <a:srgbClr val="FFFFFF"/>
                </a:solidFill>
                <a:latin typeface="DB Heavent Black Cond"/>
                <a:cs typeface="DB Heavent Black Cond"/>
              </a:rPr>
              <a:t>STEP 1</a:t>
            </a:r>
          </a:p>
        </p:txBody>
      </p:sp>
      <p:sp>
        <p:nvSpPr>
          <p:cNvPr id="7" name="Rectangle 6">
            <a:extLst>
              <a:ext uri="{FF2B5EF4-FFF2-40B4-BE49-F238E27FC236}">
                <a16:creationId xmlns:a16="http://schemas.microsoft.com/office/drawing/2014/main" id="{6E609E6F-0D96-4415-8B4A-F487A0E48B2B}"/>
              </a:ext>
            </a:extLst>
          </p:cNvPr>
          <p:cNvSpPr/>
          <p:nvPr/>
        </p:nvSpPr>
        <p:spPr>
          <a:xfrm>
            <a:off x="4229433" y="1892847"/>
            <a:ext cx="841913" cy="477054"/>
          </a:xfrm>
          <a:prstGeom prst="rect">
            <a:avLst/>
          </a:prstGeom>
        </p:spPr>
        <p:txBody>
          <a:bodyPr wrap="none">
            <a:spAutoFit/>
          </a:bodyPr>
          <a:lstStyle/>
          <a:p>
            <a:pPr algn="ctr"/>
            <a:r>
              <a:rPr lang="en-US" sz="2500" dirty="0">
                <a:solidFill>
                  <a:srgbClr val="FFFFFF"/>
                </a:solidFill>
                <a:latin typeface="DB Heavent Black Cond"/>
                <a:cs typeface="DB Heavent Black Cond"/>
              </a:rPr>
              <a:t>STEP 2</a:t>
            </a:r>
          </a:p>
        </p:txBody>
      </p:sp>
      <p:sp>
        <p:nvSpPr>
          <p:cNvPr id="8" name="Rectangle 7">
            <a:extLst>
              <a:ext uri="{FF2B5EF4-FFF2-40B4-BE49-F238E27FC236}">
                <a16:creationId xmlns:a16="http://schemas.microsoft.com/office/drawing/2014/main" id="{47520A66-B0AC-46FB-AFFE-97E30AC17748}"/>
              </a:ext>
            </a:extLst>
          </p:cNvPr>
          <p:cNvSpPr/>
          <p:nvPr/>
        </p:nvSpPr>
        <p:spPr>
          <a:xfrm>
            <a:off x="6256581" y="1896168"/>
            <a:ext cx="841913" cy="477054"/>
          </a:xfrm>
          <a:prstGeom prst="rect">
            <a:avLst/>
          </a:prstGeom>
        </p:spPr>
        <p:txBody>
          <a:bodyPr wrap="none">
            <a:spAutoFit/>
          </a:bodyPr>
          <a:lstStyle/>
          <a:p>
            <a:pPr algn="ctr"/>
            <a:r>
              <a:rPr lang="en-US" sz="2500" dirty="0">
                <a:solidFill>
                  <a:srgbClr val="FFFFFF"/>
                </a:solidFill>
                <a:latin typeface="DB Heavent Black Cond"/>
                <a:cs typeface="DB Heavent Black Cond"/>
              </a:rPr>
              <a:t>STEP 3</a:t>
            </a:r>
          </a:p>
        </p:txBody>
      </p:sp>
      <p:sp>
        <p:nvSpPr>
          <p:cNvPr id="9" name="Rectangle 8">
            <a:extLst>
              <a:ext uri="{FF2B5EF4-FFF2-40B4-BE49-F238E27FC236}">
                <a16:creationId xmlns:a16="http://schemas.microsoft.com/office/drawing/2014/main" id="{66418779-DDFE-4431-99B1-C3EFB019D875}"/>
              </a:ext>
            </a:extLst>
          </p:cNvPr>
          <p:cNvSpPr/>
          <p:nvPr/>
        </p:nvSpPr>
        <p:spPr>
          <a:xfrm>
            <a:off x="1869046" y="954267"/>
            <a:ext cx="5406799" cy="923330"/>
          </a:xfrm>
          <a:prstGeom prst="rect">
            <a:avLst/>
          </a:prstGeom>
        </p:spPr>
        <p:txBody>
          <a:bodyPr wrap="none">
            <a:spAutoFit/>
          </a:bodyPr>
          <a:lstStyle/>
          <a:p>
            <a:pPr algn="ctr"/>
            <a:r>
              <a:rPr lang="en-US" dirty="0">
                <a:solidFill>
                  <a:srgbClr val="6D6F71"/>
                </a:solidFill>
                <a:latin typeface="DB Heavent Thin"/>
                <a:cs typeface="DB Heavent Thin"/>
              </a:rPr>
              <a:t>text text text text text text text text text text  text text text text text text text text  </a:t>
            </a:r>
          </a:p>
          <a:p>
            <a:pPr algn="ctr"/>
            <a:r>
              <a:rPr lang="en-US" dirty="0">
                <a:solidFill>
                  <a:srgbClr val="6D6F71"/>
                </a:solidFill>
                <a:latin typeface="DB Heavent Thin"/>
                <a:cs typeface="DB Heavent Thin"/>
              </a:rPr>
              <a:t>  text text text text text  text text text text text text text text </a:t>
            </a:r>
          </a:p>
          <a:p>
            <a:pPr algn="ctr"/>
            <a:endParaRPr lang="en-US" dirty="0">
              <a:solidFill>
                <a:srgbClr val="6D6F71"/>
              </a:solidFill>
              <a:latin typeface="DB Heavent Thin"/>
              <a:cs typeface="DB Heavent Thin"/>
            </a:endParaRPr>
          </a:p>
        </p:txBody>
      </p:sp>
      <p:sp>
        <p:nvSpPr>
          <p:cNvPr id="10" name="Slide Number Placeholder 9">
            <a:extLst>
              <a:ext uri="{FF2B5EF4-FFF2-40B4-BE49-F238E27FC236}">
                <a16:creationId xmlns:a16="http://schemas.microsoft.com/office/drawing/2014/main" id="{E714A4E2-852E-4FCB-879C-90CE948A981A}"/>
              </a:ext>
            </a:extLst>
          </p:cNvPr>
          <p:cNvSpPr>
            <a:spLocks noGrp="1"/>
          </p:cNvSpPr>
          <p:nvPr>
            <p:ph type="sldNum" sz="quarter" idx="12"/>
          </p:nvPr>
        </p:nvSpPr>
        <p:spPr/>
        <p:txBody>
          <a:bodyPr/>
          <a:lstStyle/>
          <a:p>
            <a:fld id="{479234B2-3B6E-874E-A13B-B1A0DCB28C03}" type="slidenum">
              <a:rPr lang="en-US" smtClean="0"/>
              <a:pPr/>
              <a:t>2</a:t>
            </a:fld>
            <a:endParaRPr lang="en-US" dirty="0"/>
          </a:p>
        </p:txBody>
      </p:sp>
    </p:spTree>
    <p:extLst>
      <p:ext uri="{BB962C8B-B14F-4D97-AF65-F5344CB8AC3E}">
        <p14:creationId xmlns:p14="http://schemas.microsoft.com/office/powerpoint/2010/main" val="2477122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FADA6C87-3327-4782-BF43-9B2B77D4457B}"/>
              </a:ext>
            </a:extLst>
          </p:cNvPr>
          <p:cNvSpPr/>
          <p:nvPr/>
        </p:nvSpPr>
        <p:spPr>
          <a:xfrm>
            <a:off x="4498135" y="2780020"/>
            <a:ext cx="1925328" cy="1925328"/>
          </a:xfrm>
          <a:prstGeom prst="ellipse">
            <a:avLst/>
          </a:prstGeom>
          <a:solidFill>
            <a:srgbClr val="FFCB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EBB242D-2D67-4306-A5A5-19E54A6D7269}"/>
              </a:ext>
            </a:extLst>
          </p:cNvPr>
          <p:cNvSpPr/>
          <p:nvPr/>
        </p:nvSpPr>
        <p:spPr>
          <a:xfrm>
            <a:off x="6413534" y="1631414"/>
            <a:ext cx="1283989" cy="1283989"/>
          </a:xfrm>
          <a:prstGeom prst="ellipse">
            <a:avLst/>
          </a:prstGeom>
          <a:solidFill>
            <a:srgbClr val="9EE5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 Placeholder 1">
            <a:extLst>
              <a:ext uri="{FF2B5EF4-FFF2-40B4-BE49-F238E27FC236}">
                <a16:creationId xmlns:a16="http://schemas.microsoft.com/office/drawing/2014/main" id="{766AB4CF-628A-420A-A19F-37262C6AF666}"/>
              </a:ext>
            </a:extLst>
          </p:cNvPr>
          <p:cNvSpPr>
            <a:spLocks noGrp="1"/>
          </p:cNvSpPr>
          <p:nvPr>
            <p:ph type="body" idx="1"/>
          </p:nvPr>
        </p:nvSpPr>
        <p:spPr>
          <a:xfrm>
            <a:off x="583959" y="1780020"/>
            <a:ext cx="3630234" cy="750530"/>
          </a:xfrm>
        </p:spPr>
        <p:txBody>
          <a:bodyPr>
            <a:normAutofit/>
          </a:bodyPr>
          <a:lstStyle/>
          <a:p>
            <a:r>
              <a:rPr lang="en-US" sz="4000" dirty="0">
                <a:solidFill>
                  <a:srgbClr val="7C858E"/>
                </a:solidFill>
                <a:latin typeface="DB Heavent Med Cond"/>
                <a:cs typeface="DB Heavent Med Cond"/>
              </a:rPr>
              <a:t>CONTENTS</a:t>
            </a:r>
            <a:endParaRPr lang="en-US" sz="4000" dirty="0">
              <a:solidFill>
                <a:srgbClr val="7C858E"/>
              </a:solidFill>
            </a:endParaRPr>
          </a:p>
        </p:txBody>
      </p:sp>
      <p:sp>
        <p:nvSpPr>
          <p:cNvPr id="3" name="Content Placeholder 2">
            <a:extLst>
              <a:ext uri="{FF2B5EF4-FFF2-40B4-BE49-F238E27FC236}">
                <a16:creationId xmlns:a16="http://schemas.microsoft.com/office/drawing/2014/main" id="{DD4199D2-43DA-42AA-B057-ED208E184484}"/>
              </a:ext>
            </a:extLst>
          </p:cNvPr>
          <p:cNvSpPr>
            <a:spLocks noGrp="1"/>
          </p:cNvSpPr>
          <p:nvPr>
            <p:ph sz="half" idx="2"/>
          </p:nvPr>
        </p:nvSpPr>
        <p:spPr>
          <a:xfrm>
            <a:off x="1419369" y="3202778"/>
            <a:ext cx="2401263" cy="1251267"/>
          </a:xfrm>
        </p:spPr>
        <p:txBody>
          <a:bodyPr/>
          <a:lstStyle/>
          <a:p>
            <a:pPr marL="0" indent="0">
              <a:buNone/>
            </a:pPr>
            <a:r>
              <a:rPr lang="en-US" dirty="0">
                <a:solidFill>
                  <a:srgbClr val="6D6F71"/>
                </a:solidFill>
                <a:latin typeface="DB Heavent Light"/>
                <a:cs typeface="DB Heavent Light"/>
              </a:rPr>
              <a:t>text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th-TH" dirty="0">
                <a:solidFill>
                  <a:srgbClr val="6D6F71"/>
                </a:solidFill>
                <a:latin typeface="DB Heavent Light"/>
                <a:cs typeface="DB Heavent Light"/>
              </a:rPr>
              <a:t> </a:t>
            </a:r>
            <a:r>
              <a:rPr lang="en-US" dirty="0">
                <a:solidFill>
                  <a:srgbClr val="6D6F71"/>
                </a:solidFill>
                <a:latin typeface="DB Heavent Light"/>
                <a:cs typeface="DB Heavent Light"/>
              </a:rPr>
              <a:t>text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p>
          <a:p>
            <a:pPr marL="0" indent="0">
              <a:buNone/>
            </a:pPr>
            <a:r>
              <a:rPr lang="en-US" dirty="0">
                <a:solidFill>
                  <a:srgbClr val="6D6F71"/>
                </a:solidFill>
                <a:latin typeface="DB Heavent Light"/>
                <a:cs typeface="DB Heavent Light"/>
              </a:rPr>
              <a:t>text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th-TH" dirty="0">
                <a:solidFill>
                  <a:srgbClr val="6D6F71"/>
                </a:solidFill>
                <a:latin typeface="DB Heavent Light"/>
                <a:cs typeface="DB Heavent Light"/>
              </a:rPr>
              <a:t> </a:t>
            </a:r>
            <a:r>
              <a:rPr lang="en-US" dirty="0">
                <a:solidFill>
                  <a:srgbClr val="6D6F71"/>
                </a:solidFill>
                <a:latin typeface="DB Heavent Light"/>
                <a:cs typeface="DB Heavent Light"/>
              </a:rPr>
              <a:t>text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p>
          <a:p>
            <a:pPr marL="0" indent="0">
              <a:buNone/>
            </a:pPr>
            <a:r>
              <a:rPr lang="en-US" dirty="0">
                <a:solidFill>
                  <a:srgbClr val="6D6F71"/>
                </a:solidFill>
                <a:latin typeface="DB Heavent Light"/>
                <a:cs typeface="DB Heavent Light"/>
              </a:rPr>
              <a:t>text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r>
              <a:rPr lang="en-US" dirty="0" err="1">
                <a:solidFill>
                  <a:srgbClr val="6D6F71"/>
                </a:solidFill>
                <a:latin typeface="DB Heavent Light"/>
                <a:cs typeface="DB Heavent Light"/>
              </a:rPr>
              <a:t>text</a:t>
            </a:r>
            <a:r>
              <a:rPr lang="en-US" dirty="0">
                <a:solidFill>
                  <a:srgbClr val="6D6F71"/>
                </a:solidFill>
                <a:latin typeface="DB Heavent Light"/>
                <a:cs typeface="DB Heavent Light"/>
              </a:rPr>
              <a:t> </a:t>
            </a:r>
          </a:p>
          <a:p>
            <a:pPr marL="0" indent="0">
              <a:buNone/>
            </a:pPr>
            <a:endParaRPr lang="en-US" dirty="0"/>
          </a:p>
        </p:txBody>
      </p:sp>
      <p:sp>
        <p:nvSpPr>
          <p:cNvPr id="5" name="Title 4">
            <a:extLst>
              <a:ext uri="{FF2B5EF4-FFF2-40B4-BE49-F238E27FC236}">
                <a16:creationId xmlns:a16="http://schemas.microsoft.com/office/drawing/2014/main" id="{4DDE525B-424A-4767-9536-257736640DB0}"/>
              </a:ext>
            </a:extLst>
          </p:cNvPr>
          <p:cNvSpPr>
            <a:spLocks noGrp="1"/>
          </p:cNvSpPr>
          <p:nvPr>
            <p:ph type="title"/>
          </p:nvPr>
        </p:nvSpPr>
        <p:spPr/>
        <p:txBody>
          <a:bodyPr/>
          <a:lstStyle/>
          <a:p>
            <a:r>
              <a:rPr lang="en-US" dirty="0"/>
              <a:t>HEADING</a:t>
            </a:r>
          </a:p>
        </p:txBody>
      </p:sp>
      <p:pic>
        <p:nvPicPr>
          <p:cNvPr id="6" name="Picture 5">
            <a:extLst>
              <a:ext uri="{FF2B5EF4-FFF2-40B4-BE49-F238E27FC236}">
                <a16:creationId xmlns:a16="http://schemas.microsoft.com/office/drawing/2014/main" id="{6F60548E-A7AA-433C-8DAB-C0F6B7AEEC41}"/>
              </a:ext>
            </a:extLst>
          </p:cNvPr>
          <p:cNvPicPr>
            <a:picLocks noChangeAspect="1"/>
          </p:cNvPicPr>
          <p:nvPr/>
        </p:nvPicPr>
        <p:blipFill>
          <a:blip r:embed="rId2"/>
          <a:stretch>
            <a:fillRect/>
          </a:stretch>
        </p:blipFill>
        <p:spPr>
          <a:xfrm>
            <a:off x="4301389" y="1132952"/>
            <a:ext cx="2378758" cy="2378758"/>
          </a:xfrm>
          <a:prstGeom prst="rect">
            <a:avLst/>
          </a:prstGeom>
        </p:spPr>
      </p:pic>
      <p:pic>
        <p:nvPicPr>
          <p:cNvPr id="8" name="Picture 7">
            <a:extLst>
              <a:ext uri="{FF2B5EF4-FFF2-40B4-BE49-F238E27FC236}">
                <a16:creationId xmlns:a16="http://schemas.microsoft.com/office/drawing/2014/main" id="{00343DAE-AFCF-45DA-9263-0420F99D18A5}"/>
              </a:ext>
            </a:extLst>
          </p:cNvPr>
          <p:cNvPicPr>
            <a:picLocks noChangeAspect="1"/>
          </p:cNvPicPr>
          <p:nvPr/>
        </p:nvPicPr>
        <p:blipFill>
          <a:blip r:embed="rId3"/>
          <a:stretch>
            <a:fillRect/>
          </a:stretch>
        </p:blipFill>
        <p:spPr>
          <a:xfrm>
            <a:off x="6170201" y="2619676"/>
            <a:ext cx="1784068" cy="1784068"/>
          </a:xfrm>
          <a:prstGeom prst="rect">
            <a:avLst/>
          </a:prstGeom>
        </p:spPr>
      </p:pic>
      <p:sp>
        <p:nvSpPr>
          <p:cNvPr id="10" name="Title 1">
            <a:extLst>
              <a:ext uri="{FF2B5EF4-FFF2-40B4-BE49-F238E27FC236}">
                <a16:creationId xmlns:a16="http://schemas.microsoft.com/office/drawing/2014/main" id="{CCCCB57D-A65D-45FF-86AD-FF5E8BD62EAF}"/>
              </a:ext>
            </a:extLst>
          </p:cNvPr>
          <p:cNvSpPr txBox="1">
            <a:spLocks/>
          </p:cNvSpPr>
          <p:nvPr/>
        </p:nvSpPr>
        <p:spPr>
          <a:xfrm>
            <a:off x="4508064" y="1888368"/>
            <a:ext cx="2014437" cy="54899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chemeClr val="bg1"/>
                </a:solidFill>
                <a:latin typeface="DB Heavent Light Cond"/>
                <a:cs typeface="DB Heavent Light Cond"/>
              </a:rPr>
              <a:t>CONTENTS</a:t>
            </a:r>
          </a:p>
        </p:txBody>
      </p:sp>
      <p:sp>
        <p:nvSpPr>
          <p:cNvPr id="11" name="Rectangle 10">
            <a:extLst>
              <a:ext uri="{FF2B5EF4-FFF2-40B4-BE49-F238E27FC236}">
                <a16:creationId xmlns:a16="http://schemas.microsoft.com/office/drawing/2014/main" id="{4ADCACF5-BE49-4C05-9072-744488A16193}"/>
              </a:ext>
            </a:extLst>
          </p:cNvPr>
          <p:cNvSpPr/>
          <p:nvPr/>
        </p:nvSpPr>
        <p:spPr>
          <a:xfrm>
            <a:off x="4648897" y="2284078"/>
            <a:ext cx="1184940" cy="338554"/>
          </a:xfrm>
          <a:prstGeom prst="rect">
            <a:avLst/>
          </a:prstGeom>
        </p:spPr>
        <p:txBody>
          <a:bodyPr wrap="none">
            <a:spAutoFit/>
          </a:bodyPr>
          <a:lstStyle/>
          <a:p>
            <a:r>
              <a:rPr lang="en-US" sz="1600" dirty="0">
                <a:solidFill>
                  <a:srgbClr val="FFFFFF"/>
                </a:solidFill>
                <a:latin typeface="DB Heavent Thin"/>
                <a:cs typeface="DB Heavent Thin"/>
              </a:rPr>
              <a:t>text text text text </a:t>
            </a:r>
          </a:p>
        </p:txBody>
      </p:sp>
      <p:sp>
        <p:nvSpPr>
          <p:cNvPr id="12" name="Title 1">
            <a:extLst>
              <a:ext uri="{FF2B5EF4-FFF2-40B4-BE49-F238E27FC236}">
                <a16:creationId xmlns:a16="http://schemas.microsoft.com/office/drawing/2014/main" id="{29AAA7BE-CBF3-4944-8854-7987F42E1E06}"/>
              </a:ext>
            </a:extLst>
          </p:cNvPr>
          <p:cNvSpPr txBox="1">
            <a:spLocks/>
          </p:cNvSpPr>
          <p:nvPr/>
        </p:nvSpPr>
        <p:spPr>
          <a:xfrm>
            <a:off x="6170202" y="3171518"/>
            <a:ext cx="1784068" cy="54899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500" dirty="0">
                <a:solidFill>
                  <a:schemeClr val="bg1"/>
                </a:solidFill>
                <a:latin typeface="DB Heavent Light Cond"/>
                <a:cs typeface="DB Heavent Light Cond"/>
              </a:rPr>
              <a:t>CONTENTS</a:t>
            </a:r>
          </a:p>
        </p:txBody>
      </p:sp>
      <p:sp>
        <p:nvSpPr>
          <p:cNvPr id="13" name="Rectangle 12">
            <a:extLst>
              <a:ext uri="{FF2B5EF4-FFF2-40B4-BE49-F238E27FC236}">
                <a16:creationId xmlns:a16="http://schemas.microsoft.com/office/drawing/2014/main" id="{13C3692C-67E7-4AE4-B317-884EA2BA82EA}"/>
              </a:ext>
            </a:extLst>
          </p:cNvPr>
          <p:cNvSpPr/>
          <p:nvPr/>
        </p:nvSpPr>
        <p:spPr>
          <a:xfrm>
            <a:off x="6289138" y="3523432"/>
            <a:ext cx="928459" cy="338554"/>
          </a:xfrm>
          <a:prstGeom prst="rect">
            <a:avLst/>
          </a:prstGeom>
        </p:spPr>
        <p:txBody>
          <a:bodyPr wrap="none">
            <a:spAutoFit/>
          </a:bodyPr>
          <a:lstStyle/>
          <a:p>
            <a:r>
              <a:rPr lang="en-US" sz="1600" dirty="0">
                <a:solidFill>
                  <a:srgbClr val="FFFFFF"/>
                </a:solidFill>
                <a:latin typeface="DB Heavent Thin"/>
                <a:cs typeface="DB Heavent Thin"/>
              </a:rPr>
              <a:t>text text text </a:t>
            </a:r>
          </a:p>
        </p:txBody>
      </p:sp>
      <p:sp>
        <p:nvSpPr>
          <p:cNvPr id="14" name="Title 1">
            <a:extLst>
              <a:ext uri="{FF2B5EF4-FFF2-40B4-BE49-F238E27FC236}">
                <a16:creationId xmlns:a16="http://schemas.microsoft.com/office/drawing/2014/main" id="{0A332D77-DCCA-445E-AF2E-4FFAF5B95D0C}"/>
              </a:ext>
            </a:extLst>
          </p:cNvPr>
          <p:cNvSpPr txBox="1">
            <a:spLocks/>
          </p:cNvSpPr>
          <p:nvPr/>
        </p:nvSpPr>
        <p:spPr>
          <a:xfrm>
            <a:off x="6475925" y="1974070"/>
            <a:ext cx="1257883" cy="54899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000" dirty="0">
                <a:solidFill>
                  <a:schemeClr val="bg1"/>
                </a:solidFill>
                <a:latin typeface="DB Heavent Light Cond"/>
                <a:cs typeface="DB Heavent Light Cond"/>
              </a:rPr>
              <a:t>WORK</a:t>
            </a:r>
          </a:p>
        </p:txBody>
      </p:sp>
      <p:sp>
        <p:nvSpPr>
          <p:cNvPr id="15" name="Rectangle 14">
            <a:extLst>
              <a:ext uri="{FF2B5EF4-FFF2-40B4-BE49-F238E27FC236}">
                <a16:creationId xmlns:a16="http://schemas.microsoft.com/office/drawing/2014/main" id="{784E014E-AE19-46E6-80C5-4A738E471F79}"/>
              </a:ext>
            </a:extLst>
          </p:cNvPr>
          <p:cNvSpPr/>
          <p:nvPr/>
        </p:nvSpPr>
        <p:spPr>
          <a:xfrm>
            <a:off x="6677124" y="2282188"/>
            <a:ext cx="665567" cy="338554"/>
          </a:xfrm>
          <a:prstGeom prst="rect">
            <a:avLst/>
          </a:prstGeom>
        </p:spPr>
        <p:txBody>
          <a:bodyPr wrap="none">
            <a:spAutoFit/>
          </a:bodyPr>
          <a:lstStyle/>
          <a:p>
            <a:r>
              <a:rPr lang="en-US" sz="1600" dirty="0">
                <a:solidFill>
                  <a:srgbClr val="FFFFFF"/>
                </a:solidFill>
                <a:latin typeface="DB Heavent Thin"/>
                <a:cs typeface="DB Heavent Thin"/>
              </a:rPr>
              <a:t>text text</a:t>
            </a:r>
          </a:p>
        </p:txBody>
      </p:sp>
      <p:sp>
        <p:nvSpPr>
          <p:cNvPr id="18" name="Title 1">
            <a:extLst>
              <a:ext uri="{FF2B5EF4-FFF2-40B4-BE49-F238E27FC236}">
                <a16:creationId xmlns:a16="http://schemas.microsoft.com/office/drawing/2014/main" id="{F8DB4942-95FB-4719-903F-6D73ECD06D6B}"/>
              </a:ext>
            </a:extLst>
          </p:cNvPr>
          <p:cNvSpPr txBox="1">
            <a:spLocks/>
          </p:cNvSpPr>
          <p:nvPr/>
        </p:nvSpPr>
        <p:spPr>
          <a:xfrm>
            <a:off x="4508064" y="3597263"/>
            <a:ext cx="1757121" cy="54899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chemeClr val="bg1"/>
                </a:solidFill>
                <a:latin typeface="DB Heavent Light Cond"/>
                <a:cs typeface="DB Heavent Light Cond"/>
              </a:rPr>
              <a:t>WORK</a:t>
            </a:r>
          </a:p>
        </p:txBody>
      </p:sp>
      <p:sp>
        <p:nvSpPr>
          <p:cNvPr id="19" name="Rectangle 18">
            <a:extLst>
              <a:ext uri="{FF2B5EF4-FFF2-40B4-BE49-F238E27FC236}">
                <a16:creationId xmlns:a16="http://schemas.microsoft.com/office/drawing/2014/main" id="{E75C9535-15D8-4297-9944-179831695AA1}"/>
              </a:ext>
            </a:extLst>
          </p:cNvPr>
          <p:cNvSpPr/>
          <p:nvPr/>
        </p:nvSpPr>
        <p:spPr>
          <a:xfrm>
            <a:off x="4873483" y="3982024"/>
            <a:ext cx="665567" cy="338554"/>
          </a:xfrm>
          <a:prstGeom prst="rect">
            <a:avLst/>
          </a:prstGeom>
        </p:spPr>
        <p:txBody>
          <a:bodyPr wrap="none">
            <a:spAutoFit/>
          </a:bodyPr>
          <a:lstStyle/>
          <a:p>
            <a:r>
              <a:rPr lang="en-US" sz="1600" dirty="0">
                <a:solidFill>
                  <a:srgbClr val="FFFFFF"/>
                </a:solidFill>
                <a:latin typeface="DB Heavent Thin"/>
                <a:cs typeface="DB Heavent Thin"/>
              </a:rPr>
              <a:t>text text</a:t>
            </a:r>
          </a:p>
        </p:txBody>
      </p:sp>
    </p:spTree>
    <p:extLst>
      <p:ext uri="{BB962C8B-B14F-4D97-AF65-F5344CB8AC3E}">
        <p14:creationId xmlns:p14="http://schemas.microsoft.com/office/powerpoint/2010/main" val="4068049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8566" y="4616033"/>
            <a:ext cx="444500" cy="431800"/>
          </a:xfrm>
          <a:prstGeom prst="rect">
            <a:avLst/>
          </a:prstGeom>
        </p:spPr>
      </p:pic>
      <p:sp>
        <p:nvSpPr>
          <p:cNvPr id="27" name="Rectangle 26"/>
          <p:cNvSpPr/>
          <p:nvPr/>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5" name="Picture 4"/>
          <p:cNvPicPr>
            <a:picLocks noChangeAspect="1"/>
          </p:cNvPicPr>
          <p:nvPr/>
        </p:nvPicPr>
        <p:blipFill>
          <a:blip r:embed="rId3"/>
          <a:stretch>
            <a:fillRect/>
          </a:stretch>
        </p:blipFill>
        <p:spPr>
          <a:xfrm>
            <a:off x="8780512" y="122775"/>
            <a:ext cx="254000" cy="254000"/>
          </a:xfrm>
          <a:prstGeom prst="rect">
            <a:avLst/>
          </a:prstGeom>
        </p:spPr>
      </p:pic>
      <p:sp>
        <p:nvSpPr>
          <p:cNvPr id="3" name="Content Placeholder 2">
            <a:extLst>
              <a:ext uri="{FF2B5EF4-FFF2-40B4-BE49-F238E27FC236}">
                <a16:creationId xmlns:a16="http://schemas.microsoft.com/office/drawing/2014/main" id="{7DB0DEF6-E203-4E07-89FC-B62BE4ED47A1}"/>
              </a:ext>
            </a:extLst>
          </p:cNvPr>
          <p:cNvSpPr>
            <a:spLocks noGrp="1"/>
          </p:cNvSpPr>
          <p:nvPr>
            <p:ph sz="half" idx="1"/>
          </p:nvPr>
        </p:nvSpPr>
        <p:spPr>
          <a:xfrm>
            <a:off x="5105400" y="1269208"/>
            <a:ext cx="4038600" cy="565830"/>
          </a:xfrm>
        </p:spPr>
        <p:txBody>
          <a:bodyPr/>
          <a:lstStyle/>
          <a:p>
            <a:r>
              <a:rPr lang="en-US" dirty="0"/>
              <a:t>HEADING</a:t>
            </a:r>
          </a:p>
        </p:txBody>
      </p:sp>
      <p:pic>
        <p:nvPicPr>
          <p:cNvPr id="29" name="Picture 28"/>
          <p:cNvPicPr>
            <a:picLocks noChangeAspect="1"/>
          </p:cNvPicPr>
          <p:nvPr/>
        </p:nvPicPr>
        <p:blipFill>
          <a:blip r:embed="rId4"/>
          <a:stretch>
            <a:fillRect/>
          </a:stretch>
        </p:blipFill>
        <p:spPr>
          <a:xfrm>
            <a:off x="4546600" y="0"/>
            <a:ext cx="38100" cy="444500"/>
          </a:xfrm>
          <a:prstGeom prst="rect">
            <a:avLst/>
          </a:prstGeom>
        </p:spPr>
      </p:pic>
      <p:pic>
        <p:nvPicPr>
          <p:cNvPr id="8" name="Picture 7"/>
          <p:cNvPicPr>
            <a:picLocks noChangeAspect="1"/>
          </p:cNvPicPr>
          <p:nvPr/>
        </p:nvPicPr>
        <p:blipFill>
          <a:blip r:embed="rId5"/>
          <a:stretch>
            <a:fillRect/>
          </a:stretch>
        </p:blipFill>
        <p:spPr>
          <a:xfrm>
            <a:off x="1023557" y="1632599"/>
            <a:ext cx="3340100" cy="2552700"/>
          </a:xfrm>
          <a:prstGeom prst="rect">
            <a:avLst/>
          </a:prstGeom>
        </p:spPr>
      </p:pic>
      <p:sp>
        <p:nvSpPr>
          <p:cNvPr id="35" name="Rectangle 34"/>
          <p:cNvSpPr/>
          <p:nvPr/>
        </p:nvSpPr>
        <p:spPr>
          <a:xfrm>
            <a:off x="5074227" y="1841782"/>
            <a:ext cx="3169337" cy="2277547"/>
          </a:xfrm>
          <a:prstGeom prst="rect">
            <a:avLst/>
          </a:prstGeom>
        </p:spPr>
        <p:txBody>
          <a:bodyPr wrap="square">
            <a:spAutoFit/>
          </a:bodyPr>
          <a:lstStyle/>
          <a:p>
            <a:pPr marL="174625" indent="-174625">
              <a:lnSpc>
                <a:spcPct val="140000"/>
              </a:lnSpc>
              <a:buClr>
                <a:srgbClr val="19C4C3"/>
              </a:buClr>
              <a:buFont typeface="Arial"/>
              <a:buChar char="•"/>
            </a:pPr>
            <a:r>
              <a:rPr lang="en-US" dirty="0">
                <a:solidFill>
                  <a:srgbClr val="6D6F71"/>
                </a:solidFill>
                <a:latin typeface="DB Heavent Light"/>
                <a:cs typeface="DB Heavent Light"/>
              </a:rPr>
              <a:t>text text text text text</a:t>
            </a:r>
            <a:r>
              <a:rPr lang="th-TH" dirty="0">
                <a:solidFill>
                  <a:srgbClr val="6D6F71"/>
                </a:solidFill>
                <a:latin typeface="DB Heavent Light"/>
                <a:cs typeface="DB Heavent Light"/>
              </a:rPr>
              <a:t> </a:t>
            </a:r>
            <a:r>
              <a:rPr lang="en-US" dirty="0">
                <a:solidFill>
                  <a:srgbClr val="6D6F71"/>
                </a:solidFill>
                <a:latin typeface="DB Heavent Light"/>
                <a:cs typeface="DB Heavent Light"/>
              </a:rPr>
              <a:t>text text text text  </a:t>
            </a:r>
          </a:p>
          <a:p>
            <a:pPr marL="174625" indent="-174625">
              <a:lnSpc>
                <a:spcPct val="140000"/>
              </a:lnSpc>
              <a:buClr>
                <a:srgbClr val="19C4C3"/>
              </a:buClr>
              <a:buFont typeface="Arial"/>
              <a:buChar char="•"/>
            </a:pPr>
            <a:r>
              <a:rPr lang="en-US" dirty="0">
                <a:solidFill>
                  <a:srgbClr val="6D6F71"/>
                </a:solidFill>
                <a:latin typeface="DB Heavent Light"/>
                <a:cs typeface="DB Heavent Light"/>
              </a:rPr>
              <a:t>text text text text text</a:t>
            </a:r>
            <a:r>
              <a:rPr lang="th-TH" dirty="0">
                <a:solidFill>
                  <a:srgbClr val="6D6F71"/>
                </a:solidFill>
                <a:latin typeface="DB Heavent Light"/>
                <a:cs typeface="DB Heavent Light"/>
              </a:rPr>
              <a:t> </a:t>
            </a:r>
            <a:r>
              <a:rPr lang="en-US" dirty="0">
                <a:solidFill>
                  <a:srgbClr val="6D6F71"/>
                </a:solidFill>
                <a:latin typeface="DB Heavent Light"/>
                <a:cs typeface="DB Heavent Light"/>
              </a:rPr>
              <a:t>text text text text </a:t>
            </a:r>
          </a:p>
          <a:p>
            <a:pPr marL="174625" indent="-174625">
              <a:lnSpc>
                <a:spcPct val="140000"/>
              </a:lnSpc>
              <a:buClr>
                <a:srgbClr val="19C4C3"/>
              </a:buClr>
              <a:buFont typeface="Arial"/>
              <a:buChar char="•"/>
            </a:pPr>
            <a:r>
              <a:rPr lang="en-US" dirty="0">
                <a:solidFill>
                  <a:srgbClr val="6D6F71"/>
                </a:solidFill>
                <a:latin typeface="DB Heavent Light"/>
                <a:cs typeface="DB Heavent Light"/>
              </a:rPr>
              <a:t>text text text text text text </a:t>
            </a:r>
            <a:endParaRPr lang="th-TH" dirty="0">
              <a:solidFill>
                <a:srgbClr val="6D6F71"/>
              </a:solidFill>
              <a:latin typeface="DB Heavent Light"/>
              <a:cs typeface="DB Heavent Light"/>
            </a:endParaRPr>
          </a:p>
          <a:p>
            <a:pPr marL="174625" indent="-174625">
              <a:lnSpc>
                <a:spcPct val="140000"/>
              </a:lnSpc>
              <a:buClr>
                <a:srgbClr val="19C4C3"/>
              </a:buClr>
              <a:buFont typeface="Arial"/>
              <a:buChar char="•"/>
            </a:pPr>
            <a:r>
              <a:rPr lang="en-US" dirty="0">
                <a:solidFill>
                  <a:srgbClr val="6D6F71"/>
                </a:solidFill>
                <a:latin typeface="DB Heavent Light"/>
                <a:cs typeface="DB Heavent Light"/>
              </a:rPr>
              <a:t>text text text text text</a:t>
            </a:r>
            <a:r>
              <a:rPr lang="th-TH" dirty="0">
                <a:solidFill>
                  <a:srgbClr val="6D6F71"/>
                </a:solidFill>
                <a:latin typeface="DB Heavent Light"/>
                <a:cs typeface="DB Heavent Light"/>
              </a:rPr>
              <a:t> </a:t>
            </a:r>
            <a:r>
              <a:rPr lang="en-US" dirty="0">
                <a:solidFill>
                  <a:srgbClr val="6D6F71"/>
                </a:solidFill>
                <a:latin typeface="DB Heavent Light"/>
                <a:cs typeface="DB Heavent Light"/>
              </a:rPr>
              <a:t>text text text text </a:t>
            </a:r>
          </a:p>
          <a:p>
            <a:pPr marL="174625" indent="-174625">
              <a:lnSpc>
                <a:spcPct val="140000"/>
              </a:lnSpc>
              <a:buClr>
                <a:srgbClr val="19C4C3"/>
              </a:buClr>
              <a:buFont typeface="Arial"/>
              <a:buChar char="•"/>
            </a:pPr>
            <a:r>
              <a:rPr lang="en-US" dirty="0">
                <a:solidFill>
                  <a:srgbClr val="6D6F71"/>
                </a:solidFill>
                <a:latin typeface="DB Heavent Light"/>
                <a:cs typeface="DB Heavent Light"/>
              </a:rPr>
              <a:t>text text text text text text text text </a:t>
            </a:r>
          </a:p>
          <a:p>
            <a:pPr marL="174625" indent="-174625">
              <a:buClr>
                <a:srgbClr val="19C4C3"/>
              </a:buClr>
              <a:buFont typeface="Arial"/>
              <a:buChar char="•"/>
            </a:pPr>
            <a:endParaRPr lang="en-US" sz="1600" dirty="0">
              <a:solidFill>
                <a:srgbClr val="6D6F71"/>
              </a:solidFill>
              <a:latin typeface="DB Heavent Light"/>
              <a:cs typeface="DB Heavent Light"/>
            </a:endParaRPr>
          </a:p>
        </p:txBody>
      </p:sp>
      <p:sp>
        <p:nvSpPr>
          <p:cNvPr id="9" name="Title 8">
            <a:extLst>
              <a:ext uri="{FF2B5EF4-FFF2-40B4-BE49-F238E27FC236}">
                <a16:creationId xmlns:a16="http://schemas.microsoft.com/office/drawing/2014/main" id="{3354D9BE-0D7C-4D36-9198-4D83DCE1758A}"/>
              </a:ext>
            </a:extLst>
          </p:cNvPr>
          <p:cNvSpPr>
            <a:spLocks noGrp="1"/>
          </p:cNvSpPr>
          <p:nvPr>
            <p:ph type="title"/>
          </p:nvPr>
        </p:nvSpPr>
        <p:spPr>
          <a:xfrm>
            <a:off x="457200" y="256778"/>
            <a:ext cx="8229600" cy="857250"/>
          </a:xfrm>
        </p:spPr>
        <p:txBody>
          <a:bodyPr/>
          <a:lstStyle/>
          <a:p>
            <a:r>
              <a:rPr lang="en-US" dirty="0"/>
              <a:t>HEADING</a:t>
            </a:r>
          </a:p>
        </p:txBody>
      </p:sp>
      <p:sp>
        <p:nvSpPr>
          <p:cNvPr id="18" name="Slide Number Placeholder 9">
            <a:extLst>
              <a:ext uri="{FF2B5EF4-FFF2-40B4-BE49-F238E27FC236}">
                <a16:creationId xmlns:a16="http://schemas.microsoft.com/office/drawing/2014/main" id="{DC073917-BE21-4413-B31D-6215B4AE7453}"/>
              </a:ext>
            </a:extLst>
          </p:cNvPr>
          <p:cNvSpPr txBox="1">
            <a:spLocks/>
          </p:cNvSpPr>
          <p:nvPr/>
        </p:nvSpPr>
        <p:spPr>
          <a:xfrm>
            <a:off x="6887660" y="114128"/>
            <a:ext cx="2133600" cy="2738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79234B2-3B6E-874E-A13B-B1A0DCB28C03}" type="slidenum">
              <a:rPr lang="en-US" sz="1400" smtClean="0">
                <a:solidFill>
                  <a:schemeClr val="bg1"/>
                </a:solidFill>
              </a:rPr>
              <a:pPr algn="r"/>
              <a:t>4</a:t>
            </a:fld>
            <a:endParaRPr lang="en-US" sz="1400" dirty="0">
              <a:solidFill>
                <a:schemeClr val="bg1"/>
              </a:solidFill>
            </a:endParaRPr>
          </a:p>
        </p:txBody>
      </p:sp>
    </p:spTree>
    <p:extLst>
      <p:ext uri="{BB962C8B-B14F-4D97-AF65-F5344CB8AC3E}">
        <p14:creationId xmlns:p14="http://schemas.microsoft.com/office/powerpoint/2010/main" val="2143649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2"/>
          <p:cNvSpPr>
            <a:spLocks noGrp="1"/>
          </p:cNvSpPr>
          <p:nvPr>
            <p:ph idx="4294967295"/>
          </p:nvPr>
        </p:nvSpPr>
        <p:spPr>
          <a:xfrm>
            <a:off x="862012" y="1773238"/>
            <a:ext cx="7445375" cy="2820987"/>
          </a:xfrm>
        </p:spPr>
        <p:txBody>
          <a:bodyPr/>
          <a:lstStyle/>
          <a:p>
            <a:pPr marL="230188" indent="-230188">
              <a:buClr>
                <a:srgbClr val="EA965F"/>
              </a:buClr>
            </a:pPr>
            <a:r>
              <a:rPr lang="en-US" sz="1800" dirty="0">
                <a:solidFill>
                  <a:srgbClr val="6D6F71"/>
                </a:solidFill>
                <a:latin typeface="DB Heavent Thin"/>
                <a:cs typeface="DB Heavent Thin"/>
              </a:rPr>
              <a:t>text text text text text text text text text text  text text text text text text text text text text text text text text text text text text  text text text text text text text text</a:t>
            </a:r>
            <a:endParaRPr lang="th-TH" sz="1800" dirty="0">
              <a:solidFill>
                <a:srgbClr val="6D6F71"/>
              </a:solidFill>
              <a:latin typeface="DB Heavent Thin"/>
              <a:cs typeface="DB Heavent Thin"/>
            </a:endParaRPr>
          </a:p>
          <a:p>
            <a:pPr>
              <a:buClr>
                <a:srgbClr val="EA965F"/>
              </a:buClr>
            </a:pPr>
            <a:endParaRPr lang="en-US" sz="1800" dirty="0">
              <a:solidFill>
                <a:srgbClr val="6D6F71"/>
              </a:solidFill>
              <a:latin typeface="DB Heavent Thin"/>
              <a:cs typeface="DB Heavent Thin"/>
            </a:endParaRPr>
          </a:p>
          <a:p>
            <a:pPr marL="230188" indent="-230188">
              <a:buClr>
                <a:srgbClr val="EA965F"/>
              </a:buClr>
            </a:pPr>
            <a:r>
              <a:rPr lang="en-US" sz="1800" dirty="0">
                <a:solidFill>
                  <a:srgbClr val="6D6F71"/>
                </a:solidFill>
                <a:latin typeface="DB Heavent Thin"/>
                <a:cs typeface="DB Heavent Thin"/>
              </a:rPr>
              <a:t>text text text text text text text text text text  text text text text text text text text text text text text text text text text text text  text text text text text text text text</a:t>
            </a:r>
            <a:endParaRPr lang="th-TH" sz="1800" dirty="0">
              <a:solidFill>
                <a:srgbClr val="6D6F71"/>
              </a:solidFill>
              <a:latin typeface="DB Heavent Thin"/>
              <a:cs typeface="DB Heavent Thin"/>
            </a:endParaRPr>
          </a:p>
          <a:p>
            <a:pPr>
              <a:buClr>
                <a:srgbClr val="EA965F"/>
              </a:buClr>
            </a:pPr>
            <a:endParaRPr lang="en-US" sz="1800" dirty="0">
              <a:solidFill>
                <a:srgbClr val="6D6F71"/>
              </a:solidFill>
              <a:latin typeface="DB Heavent Thin"/>
              <a:cs typeface="DB Heavent Thin"/>
            </a:endParaRPr>
          </a:p>
          <a:p>
            <a:pPr marL="230188" indent="-230188">
              <a:buClr>
                <a:srgbClr val="EA965F"/>
              </a:buClr>
            </a:pPr>
            <a:r>
              <a:rPr lang="en-US" sz="1800" dirty="0">
                <a:solidFill>
                  <a:srgbClr val="6D6F71"/>
                </a:solidFill>
                <a:latin typeface="DB Heavent Thin"/>
                <a:cs typeface="DB Heavent Thin"/>
              </a:rPr>
              <a:t>text text text text text text text text text text  text text text text text text text text text text text text text text text text text text  text text text text text text text text</a:t>
            </a:r>
            <a:endParaRPr lang="th-TH" sz="1800" dirty="0">
              <a:solidFill>
                <a:srgbClr val="6D6F71"/>
              </a:solidFill>
              <a:latin typeface="DB Heavent Thin"/>
              <a:cs typeface="DB Heavent Thin"/>
            </a:endParaRPr>
          </a:p>
          <a:p>
            <a:endParaRPr lang="en-US" sz="1800" dirty="0">
              <a:solidFill>
                <a:srgbClr val="6D6F71"/>
              </a:solidFill>
              <a:latin typeface="DB Heavent Light"/>
              <a:cs typeface="DB Heavent Light"/>
            </a:endParaRPr>
          </a:p>
          <a:p>
            <a:endParaRPr lang="th-TH" sz="1800" dirty="0">
              <a:solidFill>
                <a:srgbClr val="6D6F71"/>
              </a:solidFill>
              <a:latin typeface="DB Heavent Light"/>
              <a:cs typeface="DB Heavent Light"/>
            </a:endParaRPr>
          </a:p>
          <a:p>
            <a:endParaRPr lang="en-US" dirty="0"/>
          </a:p>
        </p:txBody>
      </p:sp>
      <p:sp>
        <p:nvSpPr>
          <p:cNvPr id="2" name="Title 1"/>
          <p:cNvSpPr>
            <a:spLocks noGrp="1"/>
          </p:cNvSpPr>
          <p:nvPr>
            <p:ph type="title" idx="4294967295"/>
          </p:nvPr>
        </p:nvSpPr>
        <p:spPr>
          <a:xfrm>
            <a:off x="0" y="265113"/>
            <a:ext cx="8229600" cy="857250"/>
          </a:xfrm>
        </p:spPr>
        <p:txBody>
          <a:bodyPr>
            <a:normAutofit/>
          </a:bodyPr>
          <a:lstStyle/>
          <a:p>
            <a:r>
              <a:rPr lang="en-US" sz="5000" dirty="0">
                <a:solidFill>
                  <a:srgbClr val="19C4C3"/>
                </a:solidFill>
                <a:latin typeface="DB Heavent Med Cond"/>
                <a:cs typeface="DB Heavent Med Cond"/>
              </a:rPr>
              <a:t>HEADING</a:t>
            </a:r>
            <a:endParaRPr lang="en-US" sz="5000" dirty="0">
              <a:solidFill>
                <a:srgbClr val="19C4C3"/>
              </a:solidFill>
            </a:endParaRPr>
          </a:p>
        </p:txBody>
      </p:sp>
      <p:pic>
        <p:nvPicPr>
          <p:cNvPr id="4" name="Picture 3"/>
          <p:cNvPicPr>
            <a:picLocks noChangeAspect="1"/>
          </p:cNvPicPr>
          <p:nvPr/>
        </p:nvPicPr>
        <p:blipFill>
          <a:blip r:embed="rId2"/>
          <a:stretch>
            <a:fillRect/>
          </a:stretch>
        </p:blipFill>
        <p:spPr>
          <a:xfrm>
            <a:off x="128566" y="4616033"/>
            <a:ext cx="444500" cy="431800"/>
          </a:xfrm>
          <a:prstGeom prst="rect">
            <a:avLst/>
          </a:prstGeom>
        </p:spPr>
      </p:pic>
      <p:sp>
        <p:nvSpPr>
          <p:cNvPr id="27" name="Rectangle 26"/>
          <p:cNvSpPr/>
          <p:nvPr/>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3" name="Picture 2"/>
          <p:cNvPicPr>
            <a:picLocks noChangeAspect="1"/>
          </p:cNvPicPr>
          <p:nvPr/>
        </p:nvPicPr>
        <p:blipFill>
          <a:blip r:embed="rId3"/>
          <a:stretch>
            <a:fillRect/>
          </a:stretch>
        </p:blipFill>
        <p:spPr>
          <a:xfrm>
            <a:off x="4546600" y="0"/>
            <a:ext cx="38100" cy="444500"/>
          </a:xfrm>
          <a:prstGeom prst="rect">
            <a:avLst/>
          </a:prstGeom>
        </p:spPr>
      </p:pic>
      <p:pic>
        <p:nvPicPr>
          <p:cNvPr id="5" name="Picture 4"/>
          <p:cNvPicPr>
            <a:picLocks noChangeAspect="1"/>
          </p:cNvPicPr>
          <p:nvPr/>
        </p:nvPicPr>
        <p:blipFill>
          <a:blip r:embed="rId4"/>
          <a:stretch>
            <a:fillRect/>
          </a:stretch>
        </p:blipFill>
        <p:spPr>
          <a:xfrm>
            <a:off x="8780512" y="122775"/>
            <a:ext cx="254000" cy="254000"/>
          </a:xfrm>
          <a:prstGeom prst="rect">
            <a:avLst/>
          </a:prstGeom>
        </p:spPr>
      </p:pic>
      <p:sp>
        <p:nvSpPr>
          <p:cNvPr id="28" name="Rectangle 27"/>
          <p:cNvSpPr/>
          <p:nvPr/>
        </p:nvSpPr>
        <p:spPr>
          <a:xfrm>
            <a:off x="8775638" y="78852"/>
            <a:ext cx="262662" cy="338554"/>
          </a:xfrm>
          <a:prstGeom prst="rect">
            <a:avLst/>
          </a:prstGeom>
        </p:spPr>
        <p:txBody>
          <a:bodyPr wrap="none">
            <a:spAutoFit/>
          </a:bodyPr>
          <a:lstStyle/>
          <a:p>
            <a:pPr algn="ctr"/>
            <a:r>
              <a:rPr lang="en-US" sz="1600" dirty="0">
                <a:solidFill>
                  <a:schemeClr val="bg1"/>
                </a:solidFill>
                <a:latin typeface="DB Heavent Med"/>
                <a:cs typeface="DB Heavent Med"/>
              </a:rPr>
              <a:t>4</a:t>
            </a:r>
          </a:p>
        </p:txBody>
      </p:sp>
      <p:sp>
        <p:nvSpPr>
          <p:cNvPr id="29" name="Rectangle 28"/>
          <p:cNvSpPr/>
          <p:nvPr/>
        </p:nvSpPr>
        <p:spPr>
          <a:xfrm>
            <a:off x="1833780" y="954267"/>
            <a:ext cx="5477331" cy="923330"/>
          </a:xfrm>
          <a:prstGeom prst="rect">
            <a:avLst/>
          </a:prstGeom>
        </p:spPr>
        <p:txBody>
          <a:bodyPr wrap="none">
            <a:spAutoFit/>
          </a:bodyPr>
          <a:lstStyle/>
          <a:p>
            <a:pPr algn="ctr"/>
            <a:r>
              <a:rPr lang="en-US" dirty="0">
                <a:solidFill>
                  <a:srgbClr val="6D6F71"/>
                </a:solidFill>
                <a:latin typeface="DB Heavent Light"/>
                <a:cs typeface="DB Heavent Light"/>
              </a:rPr>
              <a:t>text text text text text text text text text text  text text text text text text text text  </a:t>
            </a:r>
          </a:p>
          <a:p>
            <a:pPr algn="ctr"/>
            <a:r>
              <a:rPr lang="en-US" dirty="0">
                <a:solidFill>
                  <a:srgbClr val="6D6F71"/>
                </a:solidFill>
                <a:latin typeface="DB Heavent Light"/>
                <a:cs typeface="DB Heavent Light"/>
              </a:rPr>
              <a:t>  text text text text text  text text text text text text text text </a:t>
            </a:r>
          </a:p>
          <a:p>
            <a:pPr algn="ctr"/>
            <a:endParaRPr lang="en-US" dirty="0">
              <a:solidFill>
                <a:srgbClr val="6D6F71"/>
              </a:solidFill>
              <a:latin typeface="DB Heavent Thin"/>
              <a:cs typeface="DB Heavent Thin"/>
            </a:endParaRPr>
          </a:p>
        </p:txBody>
      </p:sp>
      <p:pic>
        <p:nvPicPr>
          <p:cNvPr id="7" name="Picture 6"/>
          <p:cNvPicPr>
            <a:picLocks noChangeAspect="1"/>
          </p:cNvPicPr>
          <p:nvPr/>
        </p:nvPicPr>
        <p:blipFill>
          <a:blip r:embed="rId5"/>
          <a:stretch>
            <a:fillRect/>
          </a:stretch>
        </p:blipFill>
        <p:spPr>
          <a:xfrm>
            <a:off x="1155700" y="2552700"/>
            <a:ext cx="6819900" cy="38100"/>
          </a:xfrm>
          <a:prstGeom prst="rect">
            <a:avLst/>
          </a:prstGeom>
        </p:spPr>
      </p:pic>
      <p:pic>
        <p:nvPicPr>
          <p:cNvPr id="8" name="Picture 7"/>
          <p:cNvPicPr>
            <a:picLocks noChangeAspect="1"/>
          </p:cNvPicPr>
          <p:nvPr/>
        </p:nvPicPr>
        <p:blipFill>
          <a:blip r:embed="rId5"/>
          <a:stretch>
            <a:fillRect/>
          </a:stretch>
        </p:blipFill>
        <p:spPr>
          <a:xfrm>
            <a:off x="1155700" y="3516251"/>
            <a:ext cx="6819900" cy="38100"/>
          </a:xfrm>
          <a:prstGeom prst="rect">
            <a:avLst/>
          </a:prstGeom>
        </p:spPr>
      </p:pic>
    </p:spTree>
    <p:extLst>
      <p:ext uri="{BB962C8B-B14F-4D97-AF65-F5344CB8AC3E}">
        <p14:creationId xmlns:p14="http://schemas.microsoft.com/office/powerpoint/2010/main" val="4099069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5E9F0-2733-4789-8503-6ACFEE930F27}"/>
              </a:ext>
            </a:extLst>
          </p:cNvPr>
          <p:cNvSpPr>
            <a:spLocks noGrp="1"/>
          </p:cNvSpPr>
          <p:nvPr>
            <p:ph type="title"/>
          </p:nvPr>
        </p:nvSpPr>
        <p:spPr/>
        <p:txBody>
          <a:bodyPr/>
          <a:lstStyle/>
          <a:p>
            <a:r>
              <a:rPr lang="en-US" dirty="0"/>
              <a:t>HEADING</a:t>
            </a:r>
          </a:p>
        </p:txBody>
      </p:sp>
      <p:graphicFrame>
        <p:nvGraphicFramePr>
          <p:cNvPr id="7" name="Content Placeholder 6">
            <a:extLst>
              <a:ext uri="{FF2B5EF4-FFF2-40B4-BE49-F238E27FC236}">
                <a16:creationId xmlns:a16="http://schemas.microsoft.com/office/drawing/2014/main" id="{111225AD-1C52-4C12-88AD-201ED0DADE2D}"/>
              </a:ext>
            </a:extLst>
          </p:cNvPr>
          <p:cNvGraphicFramePr>
            <a:graphicFrameLocks noGrp="1"/>
          </p:cNvGraphicFramePr>
          <p:nvPr>
            <p:ph sz="quarter" idx="4"/>
            <p:extLst>
              <p:ext uri="{D42A27DB-BD31-4B8C-83A1-F6EECF244321}">
                <p14:modId xmlns:p14="http://schemas.microsoft.com/office/powerpoint/2010/main" val="1526050772"/>
              </p:ext>
            </p:extLst>
          </p:nvPr>
        </p:nvGraphicFramePr>
        <p:xfrm>
          <a:off x="457200" y="1330325"/>
          <a:ext cx="8229600" cy="32131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a:extLst>
              <a:ext uri="{FF2B5EF4-FFF2-40B4-BE49-F238E27FC236}">
                <a16:creationId xmlns:a16="http://schemas.microsoft.com/office/drawing/2014/main" id="{D04A075F-DC71-484E-B1DF-4E1D41924136}"/>
              </a:ext>
            </a:extLst>
          </p:cNvPr>
          <p:cNvSpPr>
            <a:spLocks noGrp="1"/>
          </p:cNvSpPr>
          <p:nvPr>
            <p:ph type="sldNum" sz="quarter" idx="12"/>
          </p:nvPr>
        </p:nvSpPr>
        <p:spPr>
          <a:xfrm>
            <a:off x="6899965" y="112600"/>
            <a:ext cx="2133600" cy="273844"/>
          </a:xfrm>
        </p:spPr>
        <p:txBody>
          <a:bodyPr/>
          <a:lstStyle/>
          <a:p>
            <a:fld id="{479234B2-3B6E-874E-A13B-B1A0DCB28C03}" type="slidenum">
              <a:rPr lang="en-US" smtClean="0"/>
              <a:pPr/>
              <a:t>6</a:t>
            </a:fld>
            <a:endParaRPr lang="en-US" dirty="0"/>
          </a:p>
        </p:txBody>
      </p:sp>
    </p:spTree>
    <p:extLst>
      <p:ext uri="{BB962C8B-B14F-4D97-AF65-F5344CB8AC3E}">
        <p14:creationId xmlns:p14="http://schemas.microsoft.com/office/powerpoint/2010/main" val="1185949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8566" y="4616033"/>
            <a:ext cx="444500" cy="431800"/>
          </a:xfrm>
          <a:prstGeom prst="rect">
            <a:avLst/>
          </a:prstGeom>
        </p:spPr>
      </p:pic>
      <p:sp>
        <p:nvSpPr>
          <p:cNvPr id="27" name="Rectangle 26"/>
          <p:cNvSpPr/>
          <p:nvPr/>
        </p:nvSpPr>
        <p:spPr>
          <a:xfrm>
            <a:off x="8413709" y="4812862"/>
            <a:ext cx="710739" cy="307777"/>
          </a:xfrm>
          <a:prstGeom prst="rect">
            <a:avLst/>
          </a:prstGeom>
        </p:spPr>
        <p:txBody>
          <a:bodyPr wrap="none">
            <a:spAutoFit/>
          </a:bodyPr>
          <a:lstStyle/>
          <a:p>
            <a:pPr algn="ctr"/>
            <a:r>
              <a:rPr lang="en-US" sz="1400" dirty="0">
                <a:solidFill>
                  <a:srgbClr val="6D6F71"/>
                </a:solidFill>
                <a:latin typeface="DB Heavent Thin"/>
                <a:cs typeface="DB Heavent Thin"/>
              </a:rPr>
              <a:t>HEADING</a:t>
            </a:r>
          </a:p>
        </p:txBody>
      </p:sp>
      <p:pic>
        <p:nvPicPr>
          <p:cNvPr id="5" name="Picture 4"/>
          <p:cNvPicPr>
            <a:picLocks noChangeAspect="1"/>
          </p:cNvPicPr>
          <p:nvPr/>
        </p:nvPicPr>
        <p:blipFill>
          <a:blip r:embed="rId3"/>
          <a:stretch>
            <a:fillRect/>
          </a:stretch>
        </p:blipFill>
        <p:spPr>
          <a:xfrm>
            <a:off x="8780512" y="115518"/>
            <a:ext cx="254000" cy="254000"/>
          </a:xfrm>
          <a:prstGeom prst="rect">
            <a:avLst/>
          </a:prstGeom>
        </p:spPr>
      </p:pic>
      <p:sp>
        <p:nvSpPr>
          <p:cNvPr id="28" name="Rectangle 27"/>
          <p:cNvSpPr/>
          <p:nvPr/>
        </p:nvSpPr>
        <p:spPr>
          <a:xfrm>
            <a:off x="8775638" y="78852"/>
            <a:ext cx="262662" cy="338554"/>
          </a:xfrm>
          <a:prstGeom prst="rect">
            <a:avLst/>
          </a:prstGeom>
        </p:spPr>
        <p:txBody>
          <a:bodyPr wrap="none">
            <a:spAutoFit/>
          </a:bodyPr>
          <a:lstStyle/>
          <a:p>
            <a:pPr algn="ctr"/>
            <a:r>
              <a:rPr lang="en-US" sz="1600" dirty="0">
                <a:solidFill>
                  <a:schemeClr val="bg1"/>
                </a:solidFill>
                <a:latin typeface="DB Heavent Med"/>
                <a:cs typeface="DB Heavent Med"/>
              </a:rPr>
              <a:t>5</a:t>
            </a:r>
          </a:p>
        </p:txBody>
      </p:sp>
      <p:pic>
        <p:nvPicPr>
          <p:cNvPr id="29" name="Picture 28"/>
          <p:cNvPicPr>
            <a:picLocks noChangeAspect="1"/>
          </p:cNvPicPr>
          <p:nvPr/>
        </p:nvPicPr>
        <p:blipFill>
          <a:blip r:embed="rId4"/>
          <a:stretch>
            <a:fillRect/>
          </a:stretch>
        </p:blipFill>
        <p:spPr>
          <a:xfrm>
            <a:off x="4546600" y="0"/>
            <a:ext cx="38100" cy="444500"/>
          </a:xfrm>
          <a:prstGeom prst="rect">
            <a:avLst/>
          </a:prstGeom>
        </p:spPr>
      </p:pic>
      <p:sp>
        <p:nvSpPr>
          <p:cNvPr id="31" name="Title 1"/>
          <p:cNvSpPr txBox="1">
            <a:spLocks/>
          </p:cNvSpPr>
          <p:nvPr/>
        </p:nvSpPr>
        <p:spPr>
          <a:xfrm>
            <a:off x="609600" y="35837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000">
                <a:solidFill>
                  <a:srgbClr val="19C4C3"/>
                </a:solidFill>
                <a:latin typeface="DB Heavent Med Cond"/>
                <a:cs typeface="DB Heavent Med Cond"/>
              </a:rPr>
              <a:t>HEADING</a:t>
            </a:r>
            <a:endParaRPr lang="en-US" sz="5000" dirty="0">
              <a:solidFill>
                <a:srgbClr val="19C4C3"/>
              </a:solidFill>
            </a:endParaRPr>
          </a:p>
        </p:txBody>
      </p:sp>
      <p:pic>
        <p:nvPicPr>
          <p:cNvPr id="3" name="Picture 2"/>
          <p:cNvPicPr>
            <a:picLocks noChangeAspect="1"/>
          </p:cNvPicPr>
          <p:nvPr/>
        </p:nvPicPr>
        <p:blipFill>
          <a:blip r:embed="rId5"/>
          <a:stretch>
            <a:fillRect/>
          </a:stretch>
        </p:blipFill>
        <p:spPr>
          <a:xfrm>
            <a:off x="1096274" y="1435064"/>
            <a:ext cx="2616200" cy="1625600"/>
          </a:xfrm>
          <a:prstGeom prst="rect">
            <a:avLst/>
          </a:prstGeom>
        </p:spPr>
      </p:pic>
      <p:pic>
        <p:nvPicPr>
          <p:cNvPr id="6" name="Picture 5"/>
          <p:cNvPicPr>
            <a:picLocks noChangeAspect="1"/>
          </p:cNvPicPr>
          <p:nvPr/>
        </p:nvPicPr>
        <p:blipFill>
          <a:blip r:embed="rId6"/>
          <a:stretch>
            <a:fillRect/>
          </a:stretch>
        </p:blipFill>
        <p:spPr>
          <a:xfrm>
            <a:off x="5327126" y="1430527"/>
            <a:ext cx="2603500" cy="1625600"/>
          </a:xfrm>
          <a:prstGeom prst="rect">
            <a:avLst/>
          </a:prstGeom>
        </p:spPr>
      </p:pic>
      <p:pic>
        <p:nvPicPr>
          <p:cNvPr id="7" name="Picture 6"/>
          <p:cNvPicPr>
            <a:picLocks noChangeAspect="1"/>
          </p:cNvPicPr>
          <p:nvPr/>
        </p:nvPicPr>
        <p:blipFill>
          <a:blip r:embed="rId7"/>
          <a:stretch>
            <a:fillRect/>
          </a:stretch>
        </p:blipFill>
        <p:spPr>
          <a:xfrm>
            <a:off x="3712474" y="3045178"/>
            <a:ext cx="1625600" cy="1625600"/>
          </a:xfrm>
          <a:prstGeom prst="rect">
            <a:avLst/>
          </a:prstGeom>
        </p:spPr>
      </p:pic>
      <p:pic>
        <p:nvPicPr>
          <p:cNvPr id="9" name="Picture 8"/>
          <p:cNvPicPr>
            <a:picLocks noChangeAspect="1"/>
          </p:cNvPicPr>
          <p:nvPr/>
        </p:nvPicPr>
        <p:blipFill>
          <a:blip r:embed="rId8"/>
          <a:stretch>
            <a:fillRect/>
          </a:stretch>
        </p:blipFill>
        <p:spPr>
          <a:xfrm>
            <a:off x="4161002" y="3306044"/>
            <a:ext cx="749300" cy="533400"/>
          </a:xfrm>
          <a:prstGeom prst="rect">
            <a:avLst/>
          </a:prstGeom>
        </p:spPr>
      </p:pic>
      <p:pic>
        <p:nvPicPr>
          <p:cNvPr id="10" name="Picture 9"/>
          <p:cNvPicPr>
            <a:picLocks noChangeAspect="1"/>
          </p:cNvPicPr>
          <p:nvPr/>
        </p:nvPicPr>
        <p:blipFill>
          <a:blip r:embed="rId9"/>
          <a:stretch>
            <a:fillRect/>
          </a:stretch>
        </p:blipFill>
        <p:spPr>
          <a:xfrm>
            <a:off x="2517762" y="1621655"/>
            <a:ext cx="736600" cy="889000"/>
          </a:xfrm>
          <a:prstGeom prst="rect">
            <a:avLst/>
          </a:prstGeom>
        </p:spPr>
      </p:pic>
      <p:pic>
        <p:nvPicPr>
          <p:cNvPr id="11" name="Picture 10"/>
          <p:cNvPicPr>
            <a:picLocks noChangeAspect="1"/>
          </p:cNvPicPr>
          <p:nvPr/>
        </p:nvPicPr>
        <p:blipFill>
          <a:blip r:embed="rId10"/>
          <a:stretch>
            <a:fillRect/>
          </a:stretch>
        </p:blipFill>
        <p:spPr>
          <a:xfrm>
            <a:off x="5747317" y="1687349"/>
            <a:ext cx="723900" cy="762000"/>
          </a:xfrm>
          <a:prstGeom prst="rect">
            <a:avLst/>
          </a:prstGeom>
        </p:spPr>
      </p:pic>
      <p:sp>
        <p:nvSpPr>
          <p:cNvPr id="18" name="Title 1"/>
          <p:cNvSpPr txBox="1">
            <a:spLocks/>
          </p:cNvSpPr>
          <p:nvPr/>
        </p:nvSpPr>
        <p:spPr>
          <a:xfrm>
            <a:off x="1357503" y="1677534"/>
            <a:ext cx="897705" cy="804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dirty="0">
                <a:solidFill>
                  <a:schemeClr val="bg1"/>
                </a:solidFill>
                <a:latin typeface="DB Heavent Light"/>
                <a:cs typeface="DB Heavent Light"/>
              </a:rPr>
              <a:t>01</a:t>
            </a:r>
          </a:p>
        </p:txBody>
      </p:sp>
      <p:sp>
        <p:nvSpPr>
          <p:cNvPr id="19" name="Rectangle 18"/>
          <p:cNvSpPr/>
          <p:nvPr/>
        </p:nvSpPr>
        <p:spPr>
          <a:xfrm>
            <a:off x="2255208" y="2500769"/>
            <a:ext cx="1287532" cy="444224"/>
          </a:xfrm>
          <a:prstGeom prst="rect">
            <a:avLst/>
          </a:prstGeom>
        </p:spPr>
        <p:txBody>
          <a:bodyPr wrap="none">
            <a:spAutoFit/>
          </a:bodyPr>
          <a:lstStyle/>
          <a:p>
            <a:pPr>
              <a:lnSpc>
                <a:spcPct val="80000"/>
              </a:lnSpc>
            </a:pPr>
            <a:r>
              <a:rPr lang="en-US" sz="1400" dirty="0">
                <a:solidFill>
                  <a:srgbClr val="FFFFFF"/>
                </a:solidFill>
                <a:latin typeface="DB Heavent Thin"/>
                <a:cs typeface="DB Heavent Thin"/>
              </a:rPr>
              <a:t>text text text text text</a:t>
            </a:r>
            <a:endParaRPr lang="th-TH" sz="1400" dirty="0">
              <a:solidFill>
                <a:srgbClr val="FFFFFF"/>
              </a:solidFill>
              <a:latin typeface="DB Heavent Thin"/>
              <a:cs typeface="DB Heavent Thin"/>
            </a:endParaRPr>
          </a:p>
          <a:p>
            <a:pPr>
              <a:lnSpc>
                <a:spcPct val="80000"/>
              </a:lnSpc>
            </a:pPr>
            <a:r>
              <a:rPr lang="en-US" sz="1400" dirty="0">
                <a:solidFill>
                  <a:srgbClr val="FFFFFF"/>
                </a:solidFill>
                <a:latin typeface="DB Heavent Thin"/>
                <a:cs typeface="DB Heavent Thin"/>
              </a:rPr>
              <a:t>text text text</a:t>
            </a:r>
          </a:p>
        </p:txBody>
      </p:sp>
      <p:sp>
        <p:nvSpPr>
          <p:cNvPr id="20" name="Title 1"/>
          <p:cNvSpPr txBox="1">
            <a:spLocks/>
          </p:cNvSpPr>
          <p:nvPr/>
        </p:nvSpPr>
        <p:spPr>
          <a:xfrm>
            <a:off x="1357503" y="3195872"/>
            <a:ext cx="897705" cy="804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dirty="0">
                <a:solidFill>
                  <a:srgbClr val="848484"/>
                </a:solidFill>
                <a:latin typeface="DB Heavent Light"/>
                <a:cs typeface="DB Heavent Light"/>
              </a:rPr>
              <a:t>02</a:t>
            </a:r>
          </a:p>
        </p:txBody>
      </p:sp>
      <p:pic>
        <p:nvPicPr>
          <p:cNvPr id="12" name="Picture 11"/>
          <p:cNvPicPr>
            <a:picLocks noChangeAspect="1"/>
          </p:cNvPicPr>
          <p:nvPr/>
        </p:nvPicPr>
        <p:blipFill>
          <a:blip r:embed="rId11"/>
          <a:stretch>
            <a:fillRect/>
          </a:stretch>
        </p:blipFill>
        <p:spPr>
          <a:xfrm>
            <a:off x="4105004" y="1706871"/>
            <a:ext cx="850900" cy="749300"/>
          </a:xfrm>
          <a:prstGeom prst="rect">
            <a:avLst/>
          </a:prstGeom>
        </p:spPr>
      </p:pic>
      <p:sp>
        <p:nvSpPr>
          <p:cNvPr id="22" name="Rectangle 21"/>
          <p:cNvSpPr/>
          <p:nvPr/>
        </p:nvSpPr>
        <p:spPr>
          <a:xfrm>
            <a:off x="3898587" y="2494694"/>
            <a:ext cx="1287532" cy="444224"/>
          </a:xfrm>
          <a:prstGeom prst="rect">
            <a:avLst/>
          </a:prstGeom>
        </p:spPr>
        <p:txBody>
          <a:bodyPr wrap="none">
            <a:spAutoFit/>
          </a:bodyPr>
          <a:lstStyle/>
          <a:p>
            <a:pPr>
              <a:lnSpc>
                <a:spcPct val="80000"/>
              </a:lnSpc>
            </a:pPr>
            <a:r>
              <a:rPr lang="en-US" sz="1400" dirty="0">
                <a:solidFill>
                  <a:srgbClr val="848484"/>
                </a:solidFill>
                <a:latin typeface="DB Heavent Thin"/>
                <a:cs typeface="DB Heavent Thin"/>
              </a:rPr>
              <a:t>text text text text text</a:t>
            </a:r>
            <a:endParaRPr lang="th-TH" sz="1400" dirty="0">
              <a:solidFill>
                <a:srgbClr val="848484"/>
              </a:solidFill>
              <a:latin typeface="DB Heavent Thin"/>
              <a:cs typeface="DB Heavent Thin"/>
            </a:endParaRPr>
          </a:p>
          <a:p>
            <a:pPr>
              <a:lnSpc>
                <a:spcPct val="80000"/>
              </a:lnSpc>
            </a:pPr>
            <a:r>
              <a:rPr lang="en-US" sz="1400" dirty="0">
                <a:solidFill>
                  <a:srgbClr val="848484"/>
                </a:solidFill>
                <a:latin typeface="DB Heavent Thin"/>
                <a:cs typeface="DB Heavent Thin"/>
              </a:rPr>
              <a:t>text text text</a:t>
            </a:r>
          </a:p>
        </p:txBody>
      </p:sp>
      <p:pic>
        <p:nvPicPr>
          <p:cNvPr id="13" name="Picture 12"/>
          <p:cNvPicPr>
            <a:picLocks noChangeAspect="1"/>
          </p:cNvPicPr>
          <p:nvPr/>
        </p:nvPicPr>
        <p:blipFill>
          <a:blip r:embed="rId12"/>
          <a:stretch>
            <a:fillRect/>
          </a:stretch>
        </p:blipFill>
        <p:spPr>
          <a:xfrm>
            <a:off x="2483166" y="3207503"/>
            <a:ext cx="749300" cy="749300"/>
          </a:xfrm>
          <a:prstGeom prst="rect">
            <a:avLst/>
          </a:prstGeom>
        </p:spPr>
      </p:pic>
      <p:sp>
        <p:nvSpPr>
          <p:cNvPr id="24" name="Rectangle 23"/>
          <p:cNvSpPr/>
          <p:nvPr/>
        </p:nvSpPr>
        <p:spPr>
          <a:xfrm>
            <a:off x="2233312" y="3978701"/>
            <a:ext cx="1287532" cy="444224"/>
          </a:xfrm>
          <a:prstGeom prst="rect">
            <a:avLst/>
          </a:prstGeom>
        </p:spPr>
        <p:txBody>
          <a:bodyPr wrap="none">
            <a:spAutoFit/>
          </a:bodyPr>
          <a:lstStyle/>
          <a:p>
            <a:pPr>
              <a:lnSpc>
                <a:spcPct val="80000"/>
              </a:lnSpc>
            </a:pPr>
            <a:r>
              <a:rPr lang="en-US" sz="1400" dirty="0">
                <a:solidFill>
                  <a:srgbClr val="848484"/>
                </a:solidFill>
                <a:latin typeface="DB Heavent Thin"/>
                <a:cs typeface="DB Heavent Thin"/>
              </a:rPr>
              <a:t>text text text text text</a:t>
            </a:r>
            <a:endParaRPr lang="th-TH" sz="1400" dirty="0">
              <a:solidFill>
                <a:srgbClr val="848484"/>
              </a:solidFill>
              <a:latin typeface="DB Heavent Thin"/>
              <a:cs typeface="DB Heavent Thin"/>
            </a:endParaRPr>
          </a:p>
          <a:p>
            <a:pPr>
              <a:lnSpc>
                <a:spcPct val="80000"/>
              </a:lnSpc>
            </a:pPr>
            <a:r>
              <a:rPr lang="en-US" sz="1400" dirty="0">
                <a:solidFill>
                  <a:srgbClr val="848484"/>
                </a:solidFill>
                <a:latin typeface="DB Heavent Thin"/>
                <a:cs typeface="DB Heavent Thin"/>
              </a:rPr>
              <a:t>text text text</a:t>
            </a:r>
          </a:p>
        </p:txBody>
      </p:sp>
      <p:sp>
        <p:nvSpPr>
          <p:cNvPr id="25" name="Rectangle 24"/>
          <p:cNvSpPr/>
          <p:nvPr/>
        </p:nvSpPr>
        <p:spPr>
          <a:xfrm>
            <a:off x="3913782" y="3978701"/>
            <a:ext cx="1287532" cy="444224"/>
          </a:xfrm>
          <a:prstGeom prst="rect">
            <a:avLst/>
          </a:prstGeom>
        </p:spPr>
        <p:txBody>
          <a:bodyPr wrap="none">
            <a:spAutoFit/>
          </a:bodyPr>
          <a:lstStyle/>
          <a:p>
            <a:pPr>
              <a:lnSpc>
                <a:spcPct val="80000"/>
              </a:lnSpc>
            </a:pPr>
            <a:r>
              <a:rPr lang="en-US" sz="1400" dirty="0">
                <a:solidFill>
                  <a:srgbClr val="FFFFFF"/>
                </a:solidFill>
                <a:latin typeface="DB Heavent Thin"/>
                <a:cs typeface="DB Heavent Thin"/>
              </a:rPr>
              <a:t>text text text text text</a:t>
            </a:r>
            <a:endParaRPr lang="th-TH" sz="1400" dirty="0">
              <a:solidFill>
                <a:srgbClr val="FFFFFF"/>
              </a:solidFill>
              <a:latin typeface="DB Heavent Thin"/>
              <a:cs typeface="DB Heavent Thin"/>
            </a:endParaRPr>
          </a:p>
          <a:p>
            <a:pPr>
              <a:lnSpc>
                <a:spcPct val="80000"/>
              </a:lnSpc>
            </a:pPr>
            <a:r>
              <a:rPr lang="en-US" sz="1400" dirty="0">
                <a:solidFill>
                  <a:srgbClr val="FFFFFF"/>
                </a:solidFill>
                <a:latin typeface="DB Heavent Thin"/>
                <a:cs typeface="DB Heavent Thin"/>
              </a:rPr>
              <a:t>text text text</a:t>
            </a:r>
          </a:p>
        </p:txBody>
      </p:sp>
      <p:sp>
        <p:nvSpPr>
          <p:cNvPr id="30" name="Title 1"/>
          <p:cNvSpPr txBox="1">
            <a:spLocks/>
          </p:cNvSpPr>
          <p:nvPr/>
        </p:nvSpPr>
        <p:spPr>
          <a:xfrm>
            <a:off x="6762618" y="3160763"/>
            <a:ext cx="897705" cy="804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dirty="0">
                <a:solidFill>
                  <a:srgbClr val="848484"/>
                </a:solidFill>
                <a:latin typeface="DB Heavent Light"/>
                <a:cs typeface="DB Heavent Light"/>
              </a:rPr>
              <a:t>04</a:t>
            </a:r>
          </a:p>
        </p:txBody>
      </p:sp>
      <p:sp>
        <p:nvSpPr>
          <p:cNvPr id="32" name="Title 1"/>
          <p:cNvSpPr txBox="1">
            <a:spLocks/>
          </p:cNvSpPr>
          <p:nvPr/>
        </p:nvSpPr>
        <p:spPr>
          <a:xfrm>
            <a:off x="6762618" y="1648801"/>
            <a:ext cx="897705" cy="80466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000" dirty="0">
                <a:solidFill>
                  <a:schemeClr val="bg1"/>
                </a:solidFill>
                <a:latin typeface="DB Heavent Light"/>
                <a:cs typeface="DB Heavent Light"/>
              </a:rPr>
              <a:t>03</a:t>
            </a:r>
          </a:p>
        </p:txBody>
      </p:sp>
      <p:sp>
        <p:nvSpPr>
          <p:cNvPr id="33" name="Rectangle 32"/>
          <p:cNvSpPr/>
          <p:nvPr/>
        </p:nvSpPr>
        <p:spPr>
          <a:xfrm>
            <a:off x="5442242" y="2428995"/>
            <a:ext cx="1287532" cy="444224"/>
          </a:xfrm>
          <a:prstGeom prst="rect">
            <a:avLst/>
          </a:prstGeom>
        </p:spPr>
        <p:txBody>
          <a:bodyPr wrap="none">
            <a:spAutoFit/>
          </a:bodyPr>
          <a:lstStyle/>
          <a:p>
            <a:pPr>
              <a:lnSpc>
                <a:spcPct val="80000"/>
              </a:lnSpc>
            </a:pPr>
            <a:r>
              <a:rPr lang="en-US" sz="1400" dirty="0">
                <a:solidFill>
                  <a:srgbClr val="FFFFFF"/>
                </a:solidFill>
                <a:latin typeface="DB Heavent Thin"/>
                <a:cs typeface="DB Heavent Thin"/>
              </a:rPr>
              <a:t>text text text text text</a:t>
            </a:r>
            <a:endParaRPr lang="th-TH" sz="1400" dirty="0">
              <a:solidFill>
                <a:srgbClr val="FFFFFF"/>
              </a:solidFill>
              <a:latin typeface="DB Heavent Thin"/>
              <a:cs typeface="DB Heavent Thin"/>
            </a:endParaRPr>
          </a:p>
          <a:p>
            <a:pPr>
              <a:lnSpc>
                <a:spcPct val="80000"/>
              </a:lnSpc>
            </a:pPr>
            <a:r>
              <a:rPr lang="en-US" sz="1400" dirty="0">
                <a:solidFill>
                  <a:srgbClr val="FFFFFF"/>
                </a:solidFill>
                <a:latin typeface="DB Heavent Thin"/>
                <a:cs typeface="DB Heavent Thin"/>
              </a:rPr>
              <a:t>text text text</a:t>
            </a:r>
          </a:p>
        </p:txBody>
      </p:sp>
      <p:pic>
        <p:nvPicPr>
          <p:cNvPr id="14" name="Picture 13"/>
          <p:cNvPicPr>
            <a:picLocks noChangeAspect="1"/>
          </p:cNvPicPr>
          <p:nvPr/>
        </p:nvPicPr>
        <p:blipFill>
          <a:blip r:embed="rId13"/>
          <a:stretch>
            <a:fillRect/>
          </a:stretch>
        </p:blipFill>
        <p:spPr>
          <a:xfrm>
            <a:off x="5904973" y="3284146"/>
            <a:ext cx="533400" cy="673100"/>
          </a:xfrm>
          <a:prstGeom prst="rect">
            <a:avLst/>
          </a:prstGeom>
        </p:spPr>
      </p:pic>
      <p:sp>
        <p:nvSpPr>
          <p:cNvPr id="34" name="Rectangle 33"/>
          <p:cNvSpPr/>
          <p:nvPr/>
        </p:nvSpPr>
        <p:spPr>
          <a:xfrm>
            <a:off x="5551722" y="3992026"/>
            <a:ext cx="1287532" cy="444224"/>
          </a:xfrm>
          <a:prstGeom prst="rect">
            <a:avLst/>
          </a:prstGeom>
        </p:spPr>
        <p:txBody>
          <a:bodyPr wrap="none">
            <a:spAutoFit/>
          </a:bodyPr>
          <a:lstStyle/>
          <a:p>
            <a:pPr>
              <a:lnSpc>
                <a:spcPct val="80000"/>
              </a:lnSpc>
            </a:pPr>
            <a:r>
              <a:rPr lang="en-US" sz="1400" dirty="0">
                <a:solidFill>
                  <a:srgbClr val="848484"/>
                </a:solidFill>
                <a:latin typeface="DB Heavent Thin"/>
                <a:cs typeface="DB Heavent Thin"/>
              </a:rPr>
              <a:t>text text text text text</a:t>
            </a:r>
            <a:endParaRPr lang="th-TH" sz="1400" dirty="0">
              <a:solidFill>
                <a:srgbClr val="848484"/>
              </a:solidFill>
              <a:latin typeface="DB Heavent Thin"/>
              <a:cs typeface="DB Heavent Thin"/>
            </a:endParaRPr>
          </a:p>
          <a:p>
            <a:pPr>
              <a:lnSpc>
                <a:spcPct val="80000"/>
              </a:lnSpc>
            </a:pPr>
            <a:r>
              <a:rPr lang="en-US" sz="1400" dirty="0">
                <a:solidFill>
                  <a:srgbClr val="848484"/>
                </a:solidFill>
                <a:latin typeface="DB Heavent Thin"/>
                <a:cs typeface="DB Heavent Thin"/>
              </a:rPr>
              <a:t>text text text</a:t>
            </a:r>
          </a:p>
        </p:txBody>
      </p:sp>
    </p:spTree>
    <p:extLst>
      <p:ext uri="{BB962C8B-B14F-4D97-AF65-F5344CB8AC3E}">
        <p14:creationId xmlns:p14="http://schemas.microsoft.com/office/powerpoint/2010/main" val="3129037901"/>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969696"/>
      </a:accent1>
      <a:accent2>
        <a:srgbClr val="FFB279"/>
      </a:accent2>
      <a:accent3>
        <a:srgbClr val="00CECE"/>
      </a:accent3>
      <a:accent4>
        <a:srgbClr val="FFD1AF"/>
      </a:accent4>
      <a:accent5>
        <a:srgbClr val="3EEAE6"/>
      </a:accent5>
      <a:accent6>
        <a:srgbClr val="AAAAAA"/>
      </a:accent6>
      <a:hlink>
        <a:srgbClr val="00B0F0"/>
      </a:hlink>
      <a:folHlink>
        <a:srgbClr val="FFFF00"/>
      </a:folHlink>
    </a:clrScheme>
    <a:fontScheme name="Font Custom 1">
      <a:majorFont>
        <a:latin typeface="DB Heavent Bold Cond"/>
        <a:ea typeface=""/>
        <a:cs typeface="DB Heavent Bold Cond"/>
      </a:majorFont>
      <a:minorFont>
        <a:latin typeface="DB Heavent Cond"/>
        <a:ea typeface=""/>
        <a:cs typeface="DB Heavent Cond"/>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Words>
  <Application>Microsoft Office PowerPoint</Application>
  <PresentationFormat>On-screen Show (16:9)</PresentationFormat>
  <Paragraphs>82</Paragraphs>
  <Slides>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Calibri</vt:lpstr>
      <vt:lpstr>DB Heavent Cond</vt:lpstr>
      <vt:lpstr>DB Heavent Light</vt:lpstr>
      <vt:lpstr>DB Heavent Bold Cond</vt:lpstr>
      <vt:lpstr>Arial</vt:lpstr>
      <vt:lpstr>DB Heavent Light Cond</vt:lpstr>
      <vt:lpstr>DB Heavent Med</vt:lpstr>
      <vt:lpstr>DB Heavent Thin</vt:lpstr>
      <vt:lpstr>DB Heavent Med Cond</vt:lpstr>
      <vt:lpstr>DB Heavent Black Cond</vt:lpstr>
      <vt:lpstr>Office Theme</vt:lpstr>
      <vt:lpstr>TEMPLATE PRESENTATION</vt:lpstr>
      <vt:lpstr>HEADING</vt:lpstr>
      <vt:lpstr>HEADING</vt:lpstr>
      <vt:lpstr>HEADING</vt:lpstr>
      <vt:lpstr>HEADING</vt:lpstr>
      <vt:lpstr>HEADING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Bennapa</dc:creator>
  <cp:lastModifiedBy>ภูวนาท ทองจอก</cp:lastModifiedBy>
  <cp:revision>18</cp:revision>
  <dcterms:created xsi:type="dcterms:W3CDTF">2018-08-23T08:53:02Z</dcterms:created>
  <dcterms:modified xsi:type="dcterms:W3CDTF">2018-09-06T09:43:53Z</dcterms:modified>
</cp:coreProperties>
</file>